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Override1.xml" ContentType="application/vnd.openxmlformats-officedocument.themeOverrid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0" r:id="rId2"/>
  </p:sldMasterIdLst>
  <p:notesMasterIdLst>
    <p:notesMasterId r:id="rId6"/>
  </p:notesMasterIdLst>
  <p:sldIdLst>
    <p:sldId id="500" r:id="rId3"/>
    <p:sldId id="338" r:id="rId4"/>
    <p:sldId id="335" r:id="rId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urumurthy.ramamurthy@outlook.com" initials="g" lastIdx="1" clrIdx="0">
    <p:extLst>
      <p:ext uri="{19B8F6BF-5375-455C-9EA6-DF929625EA0E}">
        <p15:presenceInfo xmlns:p15="http://schemas.microsoft.com/office/powerpoint/2012/main" userId="aecbf5da73349cb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8F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46" autoAdjust="0"/>
    <p:restoredTop sz="94660"/>
  </p:normalViewPr>
  <p:slideViewPr>
    <p:cSldViewPr>
      <p:cViewPr varScale="1">
        <p:scale>
          <a:sx n="81" d="100"/>
          <a:sy n="81" d="100"/>
        </p:scale>
        <p:origin x="1421" y="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commentAuthors" Target="commentAuthor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9007EF9-30CF-4AAE-9D17-255FBED9613B}" type="datetimeFigureOut">
              <a:rPr lang="en-US" smtClean="0"/>
              <a:pPr/>
              <a:t>1/9/2025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0CCC4F-146D-459C-911E-E0CC49939FE0}" type="slidenum">
              <a:rPr lang="en-US" smtClean="0"/>
              <a:pPr/>
              <a:t>‹#›</a:t>
            </a:fld>
            <a:endParaRPr lang="en-US"/>
          </a:p>
        </p:txBody>
      </p:sp>
    </p:spTree>
    <p:extLst>
      <p:ext uri="{BB962C8B-B14F-4D97-AF65-F5344CB8AC3E}">
        <p14:creationId xmlns:p14="http://schemas.microsoft.com/office/powerpoint/2010/main" val="36571176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1.xml"/><Relationship Id="rId1" Type="http://schemas.openxmlformats.org/officeDocument/2006/relationships/themeOverride" Target="../theme/themeOverride1.xml"/><Relationship Id="rId4" Type="http://schemas.openxmlformats.org/officeDocument/2006/relationships/image" Target="../media/image5.jpe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IUA 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59024"/>
            <a:ext cx="7315200" cy="685800"/>
          </a:xfrm>
          <a:prstGeom prst="rect">
            <a:avLst/>
          </a:prstGeom>
        </p:spPr>
        <p:txBody>
          <a:bodyPr>
            <a:normAutofit/>
          </a:bodyPr>
          <a:lstStyle>
            <a:lvl1pPr>
              <a:defRPr lang="en-US" sz="3600" b="0" i="0" u="none" kern="1200" dirty="0">
                <a:solidFill>
                  <a:srgbClr val="D43A3C"/>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3" name="Subtitle 2"/>
          <p:cNvSpPr>
            <a:spLocks noGrp="1"/>
          </p:cNvSpPr>
          <p:nvPr>
            <p:ph type="subTitle" idx="1"/>
          </p:nvPr>
        </p:nvSpPr>
        <p:spPr>
          <a:xfrm>
            <a:off x="914400" y="2103120"/>
            <a:ext cx="7315200" cy="2286000"/>
          </a:xfrm>
          <a:prstGeom prst="rect">
            <a:avLst/>
          </a:prstGeom>
        </p:spPr>
        <p:txBody>
          <a:bodyPr anchor="ctr" anchorCtr="0">
            <a:normAutofit/>
          </a:bodyPr>
          <a:lstStyle>
            <a:lvl1pPr marL="0" indent="0" algn="ctr" defTabSz="914400" rtl="0" eaLnBrk="1" latinLnBrk="0" hangingPunct="1">
              <a:spcBef>
                <a:spcPts val="0"/>
              </a:spcBef>
              <a:buFont typeface="Arial" pitchFamily="34" charset="0"/>
              <a:buNone/>
              <a:defRPr lang="en-US" sz="4800" b="1" i="0" kern="1200" dirty="0">
                <a:solidFill>
                  <a:schemeClr val="tx2">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4258570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tivity">
    <p:spTree>
      <p:nvGrpSpPr>
        <p:cNvPr id="1" name=""/>
        <p:cNvGrpSpPr/>
        <p:nvPr/>
      </p:nvGrpSpPr>
      <p:grpSpPr>
        <a:xfrm>
          <a:off x="0" y="0"/>
          <a:ext cx="0" cy="0"/>
          <a:chOff x="0" y="0"/>
          <a:chExt cx="0" cy="0"/>
        </a:xfrm>
      </p:grpSpPr>
      <p:sp>
        <p:nvSpPr>
          <p:cNvPr id="5" name="Title 1"/>
          <p:cNvSpPr>
            <a:spLocks noGrp="1" noChangeAspect="1"/>
          </p:cNvSpPr>
          <p:nvPr>
            <p:ph type="title" hasCustomPrompt="1"/>
          </p:nvPr>
        </p:nvSpPr>
        <p:spPr>
          <a:xfrm>
            <a:off x="0" y="91440"/>
            <a:ext cx="9144000" cy="731520"/>
          </a:xfrm>
          <a:prstGeom prst="rect">
            <a:avLst/>
          </a:prstGeom>
        </p:spPr>
        <p:txBody>
          <a:bodyPr wrap="none" lIns="274320" rIns="274320" anchor="ctr" anchorCtr="0">
            <a:normAutofit/>
          </a:bodyPr>
          <a:lstStyle>
            <a:lvl1pPr>
              <a:defRPr lang="en-US" sz="4000" b="1" i="0" dirty="0">
                <a:solidFill>
                  <a:schemeClr val="accent3">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defRPr>
            </a:lvl1pPr>
          </a:lstStyle>
          <a:p>
            <a:pPr lvl="0" algn="l"/>
            <a:r>
              <a:rPr lang="en-US" dirty="0"/>
              <a:t>Click to edit </a:t>
            </a:r>
            <a:r>
              <a:rPr lang="en-US" dirty="0" err="1"/>
              <a:t>AMaster</a:t>
            </a:r>
            <a:r>
              <a:rPr lang="en-US" dirty="0"/>
              <a:t> title style</a:t>
            </a:r>
          </a:p>
        </p:txBody>
      </p:sp>
      <p:sp>
        <p:nvSpPr>
          <p:cNvPr id="8" name="TextBox 7"/>
          <p:cNvSpPr txBox="1"/>
          <p:nvPr userDrawn="1"/>
        </p:nvSpPr>
        <p:spPr>
          <a:xfrm>
            <a:off x="8172400" y="6525344"/>
            <a:ext cx="936104" cy="314025"/>
          </a:xfrm>
          <a:prstGeom prst="rect">
            <a:avLst/>
          </a:prstGeom>
          <a:noFill/>
        </p:spPr>
        <p:txBody>
          <a:bodyPr wrap="square" rtlCol="0" anchor="b" anchorCtr="0">
            <a:spAutoFit/>
          </a:bodyPr>
          <a:lstStyle/>
          <a:p>
            <a:pPr algn="r"/>
            <a:fld id="{CBE0357F-229F-4BD9-AE90-5490DF2A6E29}" type="slidenum">
              <a:rPr lang="en-US" sz="1400" smtClean="0">
                <a:solidFill>
                  <a:schemeClr val="accent3">
                    <a:lumMod val="50000"/>
                  </a:schemeClr>
                </a:solidFill>
                <a:latin typeface="Myriad Web Pro" panose="020B0503030403020204" pitchFamily="34" charset="0"/>
              </a:rPr>
              <a:pPr algn="r"/>
              <a:t>‹#›</a:t>
            </a:fld>
            <a:endParaRPr lang="en-US" sz="1400" dirty="0">
              <a:solidFill>
                <a:schemeClr val="accent3">
                  <a:lumMod val="50000"/>
                </a:schemeClr>
              </a:solidFill>
              <a:latin typeface="Myriad Web Pro" panose="020B0503030403020204" pitchFamily="34" charset="0"/>
            </a:endParaRPr>
          </a:p>
        </p:txBody>
      </p:sp>
      <p:sp>
        <p:nvSpPr>
          <p:cNvPr id="6" name="Content Placeholder 2"/>
          <p:cNvSpPr>
            <a:spLocks noGrp="1"/>
          </p:cNvSpPr>
          <p:nvPr>
            <p:ph idx="13"/>
          </p:nvPr>
        </p:nvSpPr>
        <p:spPr>
          <a:xfrm>
            <a:off x="457200" y="1188720"/>
            <a:ext cx="8229600" cy="5029200"/>
          </a:xfrm>
          <a:prstGeom prst="rect">
            <a:avLst/>
          </a:prstGeom>
        </p:spPr>
        <p:txBody>
          <a:bodyPr lIns="0" rIns="0">
            <a:normAutofit/>
          </a:bodyPr>
          <a:lstStyle>
            <a:lvl1pPr marL="365760" indent="-365760" algn="l" defTabSz="914400" rtl="0" eaLnBrk="1" latinLnBrk="0" hangingPunct="1">
              <a:lnSpc>
                <a:spcPct val="150000"/>
              </a:lnSpc>
              <a:spcBef>
                <a:spcPts val="0"/>
              </a:spcBef>
              <a:spcAft>
                <a:spcPts val="600"/>
              </a:spcAft>
              <a:buClr>
                <a:srgbClr val="D43A3C"/>
              </a:buClr>
              <a:buFont typeface="Wingdings" panose="05000000000000000000" pitchFamily="2" charset="2"/>
              <a:buChar char="v"/>
              <a:defRPr lang="en-US" sz="2400" b="1" kern="1200" dirty="0" smtClean="0">
                <a:solidFill>
                  <a:schemeClr val="accent3">
                    <a:lumMod val="50000"/>
                  </a:schemeClr>
                </a:solidFill>
                <a:latin typeface="Arial" panose="020B0604020202020204" pitchFamily="34" charset="0"/>
                <a:ea typeface="Verdana" panose="020B0604030504040204" pitchFamily="34" charset="0"/>
                <a:cs typeface="Arial" panose="020B0604020202020204" pitchFamily="34" charset="0"/>
              </a:defRPr>
            </a:lvl1pPr>
            <a:lvl2pPr marL="731520" indent="-365760" algn="l" defTabSz="914400" rtl="0" eaLnBrk="1" latinLnBrk="0" hangingPunct="1">
              <a:lnSpc>
                <a:spcPct val="150000"/>
              </a:lnSpc>
              <a:spcBef>
                <a:spcPts val="0"/>
              </a:spcBef>
              <a:spcAft>
                <a:spcPts val="600"/>
              </a:spcAft>
              <a:buClr>
                <a:srgbClr val="D43A3C"/>
              </a:buClr>
              <a:buFont typeface="Wingdings" panose="05000000000000000000" pitchFamily="2" charset="2"/>
              <a:buChar char="Ø"/>
              <a:defRPr lang="en-US" sz="2000" kern="1200" dirty="0" smtClean="0">
                <a:solidFill>
                  <a:schemeClr val="accent3">
                    <a:lumMod val="50000"/>
                  </a:schemeClr>
                </a:solidFill>
                <a:latin typeface="Arial" panose="020B0604020202020204" pitchFamily="34" charset="0"/>
                <a:ea typeface="Verdana" panose="020B0604030504040204" pitchFamily="34" charset="0"/>
                <a:cs typeface="Arial" panose="020B0604020202020204" pitchFamily="34" charset="0"/>
              </a:defRPr>
            </a:lvl2pPr>
            <a:lvl3pPr marL="1097280" indent="-365760" algn="l" defTabSz="914400" rtl="0" eaLnBrk="1" latinLnBrk="0" hangingPunct="1">
              <a:lnSpc>
                <a:spcPct val="150000"/>
              </a:lnSpc>
              <a:spcBef>
                <a:spcPts val="0"/>
              </a:spcBef>
              <a:spcAft>
                <a:spcPts val="600"/>
              </a:spcAft>
              <a:buClr>
                <a:srgbClr val="D43A3C"/>
              </a:buClr>
              <a:buFont typeface="Wingdings" panose="05000000000000000000" pitchFamily="2" charset="2"/>
              <a:buChar char="ü"/>
              <a:defRPr lang="en-US" sz="2000" kern="1200" dirty="0" smtClean="0">
                <a:solidFill>
                  <a:schemeClr val="accent3">
                    <a:lumMod val="50000"/>
                  </a:schemeClr>
                </a:solidFill>
                <a:latin typeface="Arial" panose="020B0604020202020204" pitchFamily="34" charset="0"/>
                <a:ea typeface="Verdana" panose="020B0604030504040204" pitchFamily="34" charset="0"/>
                <a:cs typeface="Arial" panose="020B060402020202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7" name="Rectangle 6"/>
          <p:cNvSpPr/>
          <p:nvPr userDrawn="1"/>
        </p:nvSpPr>
        <p:spPr>
          <a:xfrm>
            <a:off x="0" y="5486400"/>
            <a:ext cx="9144000" cy="13716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25135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IUA End Slide">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3" name="Subtitle 2"/>
          <p:cNvSpPr>
            <a:spLocks noGrp="1"/>
          </p:cNvSpPr>
          <p:nvPr>
            <p:ph type="subTitle" idx="1" hasCustomPrompt="1"/>
          </p:nvPr>
        </p:nvSpPr>
        <p:spPr>
          <a:xfrm>
            <a:off x="914400" y="1371600"/>
            <a:ext cx="7315200" cy="2743200"/>
          </a:xfrm>
          <a:prstGeom prst="rect">
            <a:avLst/>
          </a:prstGeom>
        </p:spPr>
        <p:txBody>
          <a:bodyPr anchor="ctr" anchorCtr="0">
            <a:normAutofit/>
          </a:bodyPr>
          <a:lstStyle>
            <a:lvl1pPr marL="0" indent="0" algn="ctr" defTabSz="914400" rtl="0" eaLnBrk="1" latinLnBrk="0" hangingPunct="1">
              <a:spcBef>
                <a:spcPts val="0"/>
              </a:spcBef>
              <a:buFont typeface="Arial" pitchFamily="34" charset="0"/>
              <a:buNone/>
              <a:defRPr lang="en-US" sz="4800" b="1" i="0" kern="1200" dirty="0">
                <a:solidFill>
                  <a:schemeClr val="tx2">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Valediction</a:t>
            </a:r>
          </a:p>
        </p:txBody>
      </p:sp>
      <p:sp>
        <p:nvSpPr>
          <p:cNvPr id="5" name="Rectangle 4"/>
          <p:cNvSpPr/>
          <p:nvPr userDrawn="1"/>
        </p:nvSpPr>
        <p:spPr>
          <a:xfrm>
            <a:off x="0" y="5486400"/>
            <a:ext cx="9144000" cy="13716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87760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IUA SALT End Slide">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3" name="Subtitle 2"/>
          <p:cNvSpPr>
            <a:spLocks noGrp="1"/>
          </p:cNvSpPr>
          <p:nvPr>
            <p:ph type="subTitle" idx="1" hasCustomPrompt="1"/>
          </p:nvPr>
        </p:nvSpPr>
        <p:spPr>
          <a:xfrm>
            <a:off x="914400" y="1371600"/>
            <a:ext cx="7315200" cy="2743200"/>
          </a:xfrm>
          <a:prstGeom prst="rect">
            <a:avLst/>
          </a:prstGeom>
        </p:spPr>
        <p:txBody>
          <a:bodyPr anchor="ctr" anchorCtr="0">
            <a:normAutofit/>
          </a:bodyPr>
          <a:lstStyle>
            <a:lvl1pPr marL="0" indent="0" algn="ctr" defTabSz="914400" rtl="0" eaLnBrk="1" latinLnBrk="0" hangingPunct="1">
              <a:spcBef>
                <a:spcPts val="0"/>
              </a:spcBef>
              <a:buFont typeface="Arial" pitchFamily="34" charset="0"/>
              <a:buNone/>
              <a:defRPr lang="en-US" sz="4800" b="1" i="0" kern="1200" dirty="0">
                <a:solidFill>
                  <a:schemeClr val="tx2">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Valediction</a:t>
            </a:r>
          </a:p>
        </p:txBody>
      </p:sp>
      <p:sp>
        <p:nvSpPr>
          <p:cNvPr id="5" name="Subtitle 2"/>
          <p:cNvSpPr txBox="1">
            <a:spLocks/>
          </p:cNvSpPr>
          <p:nvPr userDrawn="1"/>
        </p:nvSpPr>
        <p:spPr>
          <a:xfrm>
            <a:off x="457200" y="6400800"/>
            <a:ext cx="8229600" cy="457200"/>
          </a:xfrm>
          <a:prstGeom prst="rect">
            <a:avLst/>
          </a:prstGeom>
        </p:spPr>
        <p:txBody>
          <a:bodyPr anchor="ctr" anchorCtr="1"/>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200" b="0" dirty="0">
                <a:solidFill>
                  <a:schemeClr val="tx2">
                    <a:lumMod val="50000"/>
                  </a:schemeClr>
                </a:solidFill>
              </a:rPr>
              <a:t>Created in partnership with the School of Applied Learning in Testing</a:t>
            </a:r>
            <a:r>
              <a:rPr lang="en-US" sz="1200" b="0" baseline="0" dirty="0">
                <a:solidFill>
                  <a:schemeClr val="tx2">
                    <a:lumMod val="50000"/>
                  </a:schemeClr>
                </a:solidFill>
              </a:rPr>
              <a:t> </a:t>
            </a:r>
            <a:endParaRPr lang="en-US" sz="1200" b="0" i="1" dirty="0">
              <a:solidFill>
                <a:schemeClr val="tx2">
                  <a:lumMod val="50000"/>
                </a:schemeClr>
              </a:solidFill>
            </a:endParaRPr>
          </a:p>
        </p:txBody>
      </p:sp>
      <p:sp>
        <p:nvSpPr>
          <p:cNvPr id="6" name="Rectangle 5"/>
          <p:cNvSpPr/>
          <p:nvPr userDrawn="1"/>
        </p:nvSpPr>
        <p:spPr>
          <a:xfrm>
            <a:off x="0" y="5486400"/>
            <a:ext cx="9144000" cy="13716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48184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MX End Slide">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Subtitle 2"/>
          <p:cNvSpPr>
            <a:spLocks noGrp="1"/>
          </p:cNvSpPr>
          <p:nvPr>
            <p:ph type="subTitle" idx="1" hasCustomPrompt="1"/>
          </p:nvPr>
        </p:nvSpPr>
        <p:spPr>
          <a:xfrm>
            <a:off x="914400" y="1371600"/>
            <a:ext cx="7315200" cy="2743200"/>
          </a:xfrm>
          <a:prstGeom prst="rect">
            <a:avLst/>
          </a:prstGeom>
        </p:spPr>
        <p:txBody>
          <a:bodyPr anchor="ctr" anchorCtr="0">
            <a:normAutofit/>
          </a:bodyPr>
          <a:lstStyle>
            <a:lvl1pPr marL="0" indent="0" algn="ctr" defTabSz="914400" rtl="0" eaLnBrk="1" latinLnBrk="0" hangingPunct="1">
              <a:spcBef>
                <a:spcPts val="0"/>
              </a:spcBef>
              <a:buFont typeface="Arial" pitchFamily="34" charset="0"/>
              <a:buNone/>
              <a:defRPr lang="en-US" sz="4800" b="1" i="0" kern="1200" dirty="0">
                <a:solidFill>
                  <a:schemeClr val="tx2">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Valediction</a:t>
            </a:r>
          </a:p>
        </p:txBody>
      </p:sp>
      <p:sp>
        <p:nvSpPr>
          <p:cNvPr id="4" name="Rectangle 3"/>
          <p:cNvSpPr/>
          <p:nvPr userDrawn="1"/>
        </p:nvSpPr>
        <p:spPr>
          <a:xfrm>
            <a:off x="0" y="5486400"/>
            <a:ext cx="9144000" cy="13716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77723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MX SALT End Slide">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Subtitle 2"/>
          <p:cNvSpPr>
            <a:spLocks noGrp="1"/>
          </p:cNvSpPr>
          <p:nvPr>
            <p:ph type="subTitle" idx="1" hasCustomPrompt="1"/>
          </p:nvPr>
        </p:nvSpPr>
        <p:spPr>
          <a:xfrm>
            <a:off x="914400" y="1371600"/>
            <a:ext cx="7315200" cy="2743200"/>
          </a:xfrm>
          <a:prstGeom prst="rect">
            <a:avLst/>
          </a:prstGeom>
        </p:spPr>
        <p:txBody>
          <a:bodyPr anchor="ctr" anchorCtr="0">
            <a:normAutofit/>
          </a:bodyPr>
          <a:lstStyle>
            <a:lvl1pPr marL="0" indent="0" algn="ctr" defTabSz="914400" rtl="0" eaLnBrk="1" latinLnBrk="0" hangingPunct="1">
              <a:spcBef>
                <a:spcPts val="0"/>
              </a:spcBef>
              <a:buFont typeface="Arial" pitchFamily="34" charset="0"/>
              <a:buNone/>
              <a:defRPr lang="en-US" sz="4800" b="1" i="0" kern="1200" dirty="0">
                <a:solidFill>
                  <a:schemeClr val="tx2">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Valediction</a:t>
            </a:r>
          </a:p>
        </p:txBody>
      </p:sp>
      <p:sp>
        <p:nvSpPr>
          <p:cNvPr id="6" name="Subtitle 2"/>
          <p:cNvSpPr txBox="1">
            <a:spLocks/>
          </p:cNvSpPr>
          <p:nvPr userDrawn="1"/>
        </p:nvSpPr>
        <p:spPr>
          <a:xfrm>
            <a:off x="457200" y="6400800"/>
            <a:ext cx="8229600" cy="457200"/>
          </a:xfrm>
          <a:prstGeom prst="rect">
            <a:avLst/>
          </a:prstGeom>
        </p:spPr>
        <p:txBody>
          <a:bodyPr anchor="ctr" anchorCtr="1"/>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200" b="0" dirty="0">
                <a:solidFill>
                  <a:schemeClr val="tx2">
                    <a:lumMod val="50000"/>
                  </a:schemeClr>
                </a:solidFill>
              </a:rPr>
              <a:t>Created in partnership with the School of Applied Learning in Testing</a:t>
            </a:r>
            <a:r>
              <a:rPr lang="en-US" sz="1200" b="0" baseline="0" dirty="0">
                <a:solidFill>
                  <a:schemeClr val="tx2">
                    <a:lumMod val="50000"/>
                  </a:schemeClr>
                </a:solidFill>
              </a:rPr>
              <a:t> </a:t>
            </a:r>
            <a:endParaRPr lang="en-US" sz="1200" b="0" i="1" dirty="0">
              <a:solidFill>
                <a:schemeClr val="tx2">
                  <a:lumMod val="50000"/>
                </a:schemeClr>
              </a:solidFill>
            </a:endParaRPr>
          </a:p>
        </p:txBody>
      </p:sp>
      <p:sp>
        <p:nvSpPr>
          <p:cNvPr id="7" name="Rectangle 6"/>
          <p:cNvSpPr/>
          <p:nvPr userDrawn="1"/>
        </p:nvSpPr>
        <p:spPr>
          <a:xfrm>
            <a:off x="0" y="5486400"/>
            <a:ext cx="9144000" cy="13716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82030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IN"/>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09CE611-81BB-4F68-9DCE-7122D6BF5A21}" type="datetimeFigureOut">
              <a:rPr lang="en-IN" smtClean="0"/>
              <a:pPr/>
              <a:t>09-01-2025</a:t>
            </a:fld>
            <a:endParaRPr lang="en-IN"/>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IN"/>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920EB92-6F84-4A9E-9A59-D2D5AB212173}" type="slidenum">
              <a:rPr lang="en-IN" smtClean="0"/>
              <a:pPr/>
              <a:t>‹#›</a:t>
            </a:fld>
            <a:endParaRPr lang="en-IN"/>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p:cNvPicPr>
            <a:picLocks noChangeAspect="1"/>
          </p:cNvPicPr>
          <p:nvPr userDrawn="1"/>
        </p:nvPicPr>
        <p:blipFill rotWithShape="1">
          <a:blip r:embed="rId4">
            <a:extLst>
              <a:ext uri="{28A0092B-C50C-407E-A947-70E740481C1C}">
                <a14:useLocalDpi xmlns:a14="http://schemas.microsoft.com/office/drawing/2010/main" val="0"/>
              </a:ext>
            </a:extLst>
          </a:blip>
          <a:srcRect b="89361"/>
          <a:stretch/>
        </p:blipFill>
        <p:spPr>
          <a:xfrm>
            <a:off x="0" y="6400800"/>
            <a:ext cx="9144000" cy="76200"/>
          </a:xfrm>
          <a:prstGeom prst="rect">
            <a:avLst/>
          </a:prstGeom>
        </p:spPr>
      </p:pic>
      <p:pic>
        <p:nvPicPr>
          <p:cNvPr id="11" name="Picture 10"/>
          <p:cNvPicPr>
            <a:picLocks noChangeAspect="1"/>
          </p:cNvPicPr>
          <p:nvPr userDrawn="1"/>
        </p:nvPicPr>
        <p:blipFill rotWithShape="1">
          <a:blip r:embed="rId4">
            <a:extLst>
              <a:ext uri="{28A0092B-C50C-407E-A947-70E740481C1C}">
                <a14:useLocalDpi xmlns:a14="http://schemas.microsoft.com/office/drawing/2010/main" val="0"/>
              </a:ext>
            </a:extLst>
          </a:blip>
          <a:srcRect b="89361"/>
          <a:stretch/>
        </p:blipFill>
        <p:spPr>
          <a:xfrm>
            <a:off x="0" y="640080"/>
            <a:ext cx="9144000" cy="76200"/>
          </a:xfrm>
          <a:prstGeom prst="rect">
            <a:avLst/>
          </a:prstGeom>
        </p:spPr>
      </p:pic>
    </p:spTree>
    <p:extLst>
      <p:ext uri="{BB962C8B-B14F-4D97-AF65-F5344CB8AC3E}">
        <p14:creationId xmlns:p14="http://schemas.microsoft.com/office/powerpoint/2010/main" val="2192290164"/>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Background">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833482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Background">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b="89361"/>
          <a:stretch/>
        </p:blipFill>
        <p:spPr>
          <a:xfrm>
            <a:off x="0" y="6400800"/>
            <a:ext cx="9144000" cy="76200"/>
          </a:xfrm>
          <a:prstGeom prst="rect">
            <a:avLst/>
          </a:prstGeom>
        </p:spPr>
      </p:pic>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4320" y="6556384"/>
            <a:ext cx="1524000" cy="219075"/>
          </a:xfrm>
          <a:prstGeom prst="rect">
            <a:avLst/>
          </a:prstGeom>
        </p:spPr>
      </p:pic>
      <p:pic>
        <p:nvPicPr>
          <p:cNvPr id="11" name="Picture 10"/>
          <p:cNvPicPr>
            <a:picLocks noChangeAspect="1"/>
          </p:cNvPicPr>
          <p:nvPr userDrawn="1"/>
        </p:nvPicPr>
        <p:blipFill rotWithShape="1">
          <a:blip r:embed="rId3">
            <a:extLst>
              <a:ext uri="{28A0092B-C50C-407E-A947-70E740481C1C}">
                <a14:useLocalDpi xmlns:a14="http://schemas.microsoft.com/office/drawing/2010/main" val="0"/>
              </a:ext>
            </a:extLst>
          </a:blip>
          <a:srcRect b="89361"/>
          <a:stretch/>
        </p:blipFill>
        <p:spPr>
          <a:xfrm>
            <a:off x="0" y="640080"/>
            <a:ext cx="9144000" cy="76200"/>
          </a:xfrm>
          <a:prstGeom prst="rect">
            <a:avLst/>
          </a:prstGeom>
        </p:spPr>
      </p:pic>
      <p:sp>
        <p:nvSpPr>
          <p:cNvPr id="8" name="Rectangle 7"/>
          <p:cNvSpPr/>
          <p:nvPr userDrawn="1"/>
        </p:nvSpPr>
        <p:spPr>
          <a:xfrm>
            <a:off x="0" y="5486400"/>
            <a:ext cx="9144000" cy="13716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46427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457200" y="1828800"/>
            <a:ext cx="8229600" cy="1463040"/>
          </a:xfrm>
          <a:prstGeom prst="rect">
            <a:avLst/>
          </a:prstGeom>
        </p:spPr>
        <p:txBody>
          <a:bodyPr/>
          <a:lstStyle>
            <a:lvl1pPr>
              <a:defRPr>
                <a:solidFill>
                  <a:srgbClr val="124071"/>
                </a:solidFill>
                <a:latin typeface="Myriad Web Pro" pitchFamily="34" charset="0"/>
              </a:defRPr>
            </a:lvl1pPr>
          </a:lstStyle>
          <a:p>
            <a:r>
              <a:rPr lang="en-US" dirty="0"/>
              <a:t>Click to add valediction</a:t>
            </a:r>
          </a:p>
        </p:txBody>
      </p:sp>
    </p:spTree>
    <p:extLst>
      <p:ext uri="{BB962C8B-B14F-4D97-AF65-F5344CB8AC3E}">
        <p14:creationId xmlns:p14="http://schemas.microsoft.com/office/powerpoint/2010/main" val="23610572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nd Slide Background">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964895" y="5312049"/>
            <a:ext cx="3214211" cy="469583"/>
          </a:xfrm>
          <a:prstGeom prst="rect">
            <a:avLst/>
          </a:prstGeom>
        </p:spPr>
      </p:pic>
      <p:sp>
        <p:nvSpPr>
          <p:cNvPr id="10" name="TextBox 9"/>
          <p:cNvSpPr txBox="1"/>
          <p:nvPr userDrawn="1"/>
        </p:nvSpPr>
        <p:spPr>
          <a:xfrm>
            <a:off x="2788920" y="5897880"/>
            <a:ext cx="3566160" cy="274320"/>
          </a:xfrm>
          <a:prstGeom prst="rect">
            <a:avLst/>
          </a:prstGeom>
          <a:noFill/>
        </p:spPr>
        <p:txBody>
          <a:bodyPr wrap="none" lIns="0" rIns="0" rtlCol="0" anchor="ctr" anchorCtr="0">
            <a:spAutoFit/>
          </a:bodyPr>
          <a:lstStyle/>
          <a:p>
            <a:r>
              <a:rPr lang="en-US" sz="2000" b="0" dirty="0">
                <a:latin typeface="Myriad Web Pro" pitchFamily="34" charset="0"/>
              </a:rPr>
              <a:t>Building Learning Organizations</a:t>
            </a:r>
          </a:p>
        </p:txBody>
      </p:sp>
      <p:sp>
        <p:nvSpPr>
          <p:cNvPr id="6" name="Rectangle 5"/>
          <p:cNvSpPr/>
          <p:nvPr userDrawn="1"/>
        </p:nvSpPr>
        <p:spPr>
          <a:xfrm>
            <a:off x="0" y="5105400"/>
            <a:ext cx="9144000" cy="17526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6228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MX 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59024"/>
            <a:ext cx="7315200" cy="685800"/>
          </a:xfrm>
          <a:prstGeom prst="rect">
            <a:avLst/>
          </a:prstGeom>
        </p:spPr>
        <p:txBody>
          <a:bodyPr>
            <a:normAutofit/>
          </a:bodyPr>
          <a:lstStyle>
            <a:lvl1pPr algn="ctr" defTabSz="914400" rtl="0" eaLnBrk="1" latinLnBrk="0" hangingPunct="1">
              <a:spcBef>
                <a:spcPct val="0"/>
              </a:spcBef>
              <a:buNone/>
              <a:defRPr lang="en-US" sz="3600" b="0" i="0" u="none" kern="1200" dirty="0">
                <a:solidFill>
                  <a:srgbClr val="D43A3C"/>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3" name="Subtitle 2"/>
          <p:cNvSpPr>
            <a:spLocks noGrp="1"/>
          </p:cNvSpPr>
          <p:nvPr>
            <p:ph type="subTitle" idx="1"/>
          </p:nvPr>
        </p:nvSpPr>
        <p:spPr>
          <a:xfrm>
            <a:off x="914400" y="2103120"/>
            <a:ext cx="7315200" cy="2286000"/>
          </a:xfrm>
          <a:prstGeom prst="rect">
            <a:avLst/>
          </a:prstGeom>
        </p:spPr>
        <p:txBody>
          <a:bodyPr anchor="ctr" anchorCtr="0">
            <a:normAutofit/>
          </a:bodyPr>
          <a:lstStyle>
            <a:lvl1pPr marL="0" indent="0" algn="ctr" defTabSz="914400" rtl="0" eaLnBrk="1" latinLnBrk="0" hangingPunct="1">
              <a:spcBef>
                <a:spcPts val="0"/>
              </a:spcBef>
              <a:buFont typeface="Arial" pitchFamily="34" charset="0"/>
              <a:buNone/>
              <a:defRPr lang="en-US" sz="4800" b="1" i="0" kern="1200" dirty="0">
                <a:solidFill>
                  <a:schemeClr val="tx2">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0674611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a:t>Click to edit Master title style</a:t>
            </a:r>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7" name="Date Placeholder 6"/>
          <p:cNvSpPr>
            <a:spLocks noGrp="1"/>
          </p:cNvSpPr>
          <p:nvPr>
            <p:ph type="dt" sz="half" idx="10"/>
          </p:nvPr>
        </p:nvSpPr>
        <p:spPr/>
        <p:txBody>
          <a:bodyPr/>
          <a:lstStyle/>
          <a:p>
            <a:fld id="{54AB02A5-4FE5-49D9-9E24-09F23B90C450}" type="datetimeFigureOut">
              <a:rPr lang="en-US" smtClean="0"/>
              <a:t>1/9/2025</a:t>
            </a:fld>
            <a:endParaRPr lang="en-US"/>
          </a:p>
        </p:txBody>
      </p:sp>
      <p:sp>
        <p:nvSpPr>
          <p:cNvPr id="20" name="Footer Placeholder 19"/>
          <p:cNvSpPr>
            <a:spLocks noGrp="1"/>
          </p:cNvSpPr>
          <p:nvPr>
            <p:ph type="ftr" sz="quarter" idx="11"/>
          </p:nvPr>
        </p:nvSpPr>
        <p:spPr/>
        <p:txBody>
          <a:bodyPr/>
          <a:lstStyle/>
          <a:p>
            <a:endParaRPr kumimoji="0" lang="en-US"/>
          </a:p>
        </p:txBody>
      </p:sp>
      <p:sp>
        <p:nvSpPr>
          <p:cNvPr id="10" name="Slide Number Placeholder 9"/>
          <p:cNvSpPr>
            <a:spLocks noGrp="1"/>
          </p:cNvSpPr>
          <p:nvPr>
            <p:ph type="sldNum" sz="quarter" idx="12"/>
          </p:nvPr>
        </p:nvSpPr>
        <p:spPr/>
        <p:txBody>
          <a:bodyPr/>
          <a:lstStyle/>
          <a:p>
            <a:fld id="{6294C92D-0306-4E69-9CD3-20855E849650}" type="slidenum">
              <a:rPr kumimoji="0" lang="en-US" smtClean="0"/>
              <a:t>‹#›</a:t>
            </a:fld>
            <a:endParaRPr kumimoji="0"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09CE611-81BB-4F68-9DCE-7122D6BF5A21}" type="datetimeFigureOut">
              <a:rPr lang="en-IN" smtClean="0"/>
              <a:pPr/>
              <a:t>09-01-2025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920EB92-6F84-4A9E-9A59-D2D5AB212173}" type="slidenum">
              <a:rPr lang="en-IN" smtClean="0"/>
              <a:pPr/>
              <a:t>‹#›</a:t>
            </a:fld>
            <a:endParaRPr lang="en-IN"/>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p:cNvPicPr>
            <a:picLocks noChangeAspect="1"/>
          </p:cNvPicPr>
          <p:nvPr userDrawn="1"/>
        </p:nvPicPr>
        <p:blipFill rotWithShape="1">
          <a:blip r:embed="rId3">
            <a:extLst>
              <a:ext uri="{28A0092B-C50C-407E-A947-70E740481C1C}">
                <a14:useLocalDpi xmlns:a14="http://schemas.microsoft.com/office/drawing/2010/main" val="0"/>
              </a:ext>
            </a:extLst>
          </a:blip>
          <a:srcRect b="89361"/>
          <a:stretch/>
        </p:blipFill>
        <p:spPr>
          <a:xfrm>
            <a:off x="0" y="6400800"/>
            <a:ext cx="9144000" cy="76200"/>
          </a:xfrm>
          <a:prstGeom prst="rect">
            <a:avLst/>
          </a:prstGeom>
        </p:spPr>
      </p:pic>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b="89361"/>
          <a:stretch/>
        </p:blipFill>
        <p:spPr>
          <a:xfrm>
            <a:off x="0" y="640080"/>
            <a:ext cx="9144000" cy="76200"/>
          </a:xfrm>
          <a:prstGeom prst="rect">
            <a:avLst/>
          </a:prstGeom>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a:t>Click to edit Master title style</a:t>
            </a:r>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54AB02A5-4FE5-49D9-9E24-09F23B90C450}" type="datetimeFigureOut">
              <a:rPr lang="en-US" smtClean="0"/>
              <a:t>1/9/2025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294C92D-0306-4E69-9CD3-20855E849650}" type="slidenum">
              <a:rPr kumimoji="0" lang="en-US" smtClean="0"/>
              <a:t>‹#›</a:t>
            </a:fld>
            <a:endParaRPr kumimoji="0"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a:t>Click to edit Master title style</a:t>
            </a:r>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54AB02A5-4FE5-49D9-9E24-09F23B90C450}" type="datetimeFigureOut">
              <a:rPr lang="en-US" smtClean="0"/>
              <a:t>1/9/2025</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6294C92D-0306-4E69-9CD3-20855E849650}" type="slidenum">
              <a:rPr kumimoji="0" lang="en-US" smtClean="0"/>
              <a:t>‹#›</a:t>
            </a:fld>
            <a:endParaRPr kumimoji="0" lang="en-US"/>
          </a:p>
        </p:txBody>
      </p:sp>
    </p:spTree>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a:t>Click to edit Master title style</a:t>
            </a:r>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54AB02A5-4FE5-49D9-9E24-09F23B90C450}" type="datetimeFigureOut">
              <a:rPr lang="en-US" smtClean="0"/>
              <a:t>1/9/2025</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6294C92D-0306-4E69-9CD3-20855E849650}" type="slidenum">
              <a:rPr kumimoji="0" lang="en-US" smtClean="0"/>
              <a:t>‹#›</a:t>
            </a:fld>
            <a:endParaRPr kumimoji="0" lang="en-US"/>
          </a:p>
        </p:txBody>
      </p:sp>
    </p:spTree>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a:t>Click to edit Master title style</a:t>
            </a:r>
          </a:p>
        </p:txBody>
      </p:sp>
      <p:sp>
        <p:nvSpPr>
          <p:cNvPr id="3" name="Date Placeholder 2"/>
          <p:cNvSpPr>
            <a:spLocks noGrp="1"/>
          </p:cNvSpPr>
          <p:nvPr>
            <p:ph type="dt" sz="half" idx="10"/>
          </p:nvPr>
        </p:nvSpPr>
        <p:spPr/>
        <p:txBody>
          <a:bodyPr/>
          <a:lstStyle/>
          <a:p>
            <a:fld id="{54AB02A5-4FE5-49D9-9E24-09F23B90C450}" type="datetimeFigureOut">
              <a:rPr lang="en-US" smtClean="0"/>
              <a:t>1/9/2025</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6294C92D-0306-4E69-9CD3-20855E849650}" type="slidenum">
              <a:rPr kumimoji="0" lang="en-US" smtClean="0"/>
              <a:t>‹#›</a:t>
            </a:fld>
            <a:endParaRPr kumimoji="0" lang="en-US"/>
          </a:p>
        </p:txBody>
      </p:sp>
    </p:spTree>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Date Placeholder 1"/>
          <p:cNvSpPr>
            <a:spLocks noGrp="1"/>
          </p:cNvSpPr>
          <p:nvPr>
            <p:ph type="dt" sz="half" idx="10"/>
          </p:nvPr>
        </p:nvSpPr>
        <p:spPr/>
        <p:txBody>
          <a:bodyPr/>
          <a:lstStyle/>
          <a:p>
            <a:fld id="{54AB02A5-4FE5-49D9-9E24-09F23B90C450}" type="datetimeFigureOut">
              <a:rPr lang="en-US" smtClean="0"/>
              <a:t>1/9/2025</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6294C92D-0306-4E69-9CD3-20855E849650}" type="slidenum">
              <a:rPr kumimoji="0" lang="en-US" smtClean="0"/>
              <a:t>‹#›</a:t>
            </a:fld>
            <a:endParaRPr kumimoji="0"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a:t>Click to edit Master title style</a:t>
            </a:r>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54AB02A5-4FE5-49D9-9E24-09F23B90C450}" type="datetimeFigureOut">
              <a:rPr lang="en-US" smtClean="0"/>
              <a:t>1/9/2025</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6294C92D-0306-4E69-9CD3-20855E849650}" type="slidenum">
              <a:rPr kumimoji="0" lang="en-US" smtClean="0"/>
              <a:t>‹#›</a:t>
            </a:fld>
            <a:endParaRPr kumimoji="0" lang="en-US"/>
          </a:p>
        </p:txBody>
      </p:sp>
    </p:spTree>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a:t>Click to edit Master title style</a:t>
            </a:r>
          </a:p>
        </p:txBody>
      </p:sp>
      <p:sp>
        <p:nvSpPr>
          <p:cNvPr id="5" name="Date Placeholder 4"/>
          <p:cNvSpPr>
            <a:spLocks noGrp="1"/>
          </p:cNvSpPr>
          <p:nvPr>
            <p:ph type="dt" sz="half" idx="10"/>
          </p:nvPr>
        </p:nvSpPr>
        <p:spPr/>
        <p:txBody>
          <a:bodyPr/>
          <a:lstStyle/>
          <a:p>
            <a:fld id="{54AB02A5-4FE5-49D9-9E24-09F23B90C450}" type="datetimeFigureOut">
              <a:rPr lang="en-US" smtClean="0"/>
              <a:t>1/9/2025</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6294C92D-0306-4E69-9CD3-20855E849650}" type="slidenum">
              <a:rPr kumimoji="0" lang="en-US" smtClean="0"/>
              <a:t>‹#›</a:t>
            </a:fld>
            <a:endParaRPr kumimoji="0"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Tree>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4AB02A5-4FE5-49D9-9E24-09F23B90C450}" type="datetimeFigureOut">
              <a:rPr lang="en-US" smtClean="0"/>
              <a:t>1/9/2025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294C92D-0306-4E69-9CD3-20855E849650}" type="slidenum">
              <a:rPr kumimoji="0" lang="en-US" smtClean="0"/>
              <a:t>‹#›</a:t>
            </a:fld>
            <a:endParaRPr kumimoji="0" lang="en-US"/>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SIUA Testing 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468880"/>
            <a:ext cx="4114800" cy="731520"/>
          </a:xfrm>
          <a:prstGeom prst="rect">
            <a:avLst/>
          </a:prstGeom>
        </p:spPr>
        <p:txBody>
          <a:bodyPr anchor="ctr" anchorCtr="0">
            <a:noAutofit/>
          </a:bodyPr>
          <a:lstStyle>
            <a:lvl1pPr algn="ctr" defTabSz="914400" rtl="0" eaLnBrk="1" latinLnBrk="0" hangingPunct="1">
              <a:spcBef>
                <a:spcPct val="0"/>
              </a:spcBef>
              <a:buNone/>
              <a:defRPr lang="en-US" sz="3600" b="0" i="0" u="none" kern="1200" dirty="0">
                <a:solidFill>
                  <a:srgbClr val="D43A3C"/>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3" name="Subtitle 2"/>
          <p:cNvSpPr>
            <a:spLocks noGrp="1"/>
          </p:cNvSpPr>
          <p:nvPr>
            <p:ph type="subTitle" idx="1"/>
          </p:nvPr>
        </p:nvSpPr>
        <p:spPr>
          <a:xfrm>
            <a:off x="457200" y="3474720"/>
            <a:ext cx="8229600" cy="1828800"/>
          </a:xfrm>
          <a:prstGeom prst="rect">
            <a:avLst/>
          </a:prstGeom>
        </p:spPr>
        <p:txBody>
          <a:bodyPr anchor="ctr" anchorCtr="0">
            <a:normAutofit/>
          </a:bodyPr>
          <a:lstStyle>
            <a:lvl1pPr marL="0" indent="0" algn="ctr" defTabSz="914400" rtl="0" eaLnBrk="1" latinLnBrk="0" hangingPunct="1">
              <a:spcBef>
                <a:spcPts val="0"/>
              </a:spcBef>
              <a:buFont typeface="Arial" pitchFamily="34" charset="0"/>
              <a:buNone/>
              <a:defRPr lang="en-US" sz="4800" b="1" i="0" kern="1200" dirty="0">
                <a:solidFill>
                  <a:schemeClr val="tx2">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0" y="2"/>
            <a:ext cx="4572000" cy="3628569"/>
          </a:xfrm>
          <a:prstGeom prst="rect">
            <a:avLst/>
          </a:prstGeom>
        </p:spPr>
      </p:pic>
    </p:spTree>
    <p:extLst>
      <p:ext uri="{BB962C8B-B14F-4D97-AF65-F5344CB8AC3E}">
        <p14:creationId xmlns:p14="http://schemas.microsoft.com/office/powerpoint/2010/main" val="24472364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4AB02A5-4FE5-49D9-9E24-09F23B90C450}" type="datetimeFigureOut">
              <a:rPr lang="en-US" smtClean="0"/>
              <a:t>1/9/2025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294C92D-0306-4E69-9CD3-20855E849650}" type="slidenum">
              <a:rPr kumimoji="0" lang="en-US" smtClean="0"/>
              <a:t>‹#›</a:t>
            </a:fld>
            <a:endParaRPr kumimoji="0" lang="en-US"/>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SIUA SALT Testing 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468880"/>
            <a:ext cx="4114800" cy="731520"/>
          </a:xfrm>
          <a:prstGeom prst="rect">
            <a:avLst/>
          </a:prstGeom>
        </p:spPr>
        <p:txBody>
          <a:bodyPr anchor="ctr" anchorCtr="0">
            <a:noAutofit/>
          </a:bodyPr>
          <a:lstStyle>
            <a:lvl1pPr algn="ctr" defTabSz="914400" rtl="0" eaLnBrk="1" latinLnBrk="0" hangingPunct="1">
              <a:spcBef>
                <a:spcPct val="0"/>
              </a:spcBef>
              <a:buNone/>
              <a:defRPr lang="en-US" sz="3600" b="0" i="0" u="none" kern="1200" dirty="0">
                <a:solidFill>
                  <a:srgbClr val="D43A3C"/>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3" name="Subtitle 2"/>
          <p:cNvSpPr>
            <a:spLocks noGrp="1"/>
          </p:cNvSpPr>
          <p:nvPr>
            <p:ph type="subTitle" idx="1"/>
          </p:nvPr>
        </p:nvSpPr>
        <p:spPr>
          <a:xfrm>
            <a:off x="457200" y="3474720"/>
            <a:ext cx="8229600" cy="1828800"/>
          </a:xfrm>
          <a:prstGeom prst="rect">
            <a:avLst/>
          </a:prstGeom>
        </p:spPr>
        <p:txBody>
          <a:bodyPr anchor="ctr" anchorCtr="0">
            <a:normAutofit/>
          </a:bodyPr>
          <a:lstStyle>
            <a:lvl1pPr marL="0" indent="0" algn="ctr" defTabSz="914400" rtl="0" eaLnBrk="1" latinLnBrk="0" hangingPunct="1">
              <a:spcBef>
                <a:spcPts val="0"/>
              </a:spcBef>
              <a:buFont typeface="Arial" pitchFamily="34" charset="0"/>
              <a:buNone/>
              <a:defRPr lang="en-US" sz="4800" b="1" i="0" kern="1200" dirty="0">
                <a:solidFill>
                  <a:schemeClr val="tx2">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7" name="Subtitle 2"/>
          <p:cNvSpPr txBox="1">
            <a:spLocks/>
          </p:cNvSpPr>
          <p:nvPr userDrawn="1"/>
        </p:nvSpPr>
        <p:spPr>
          <a:xfrm>
            <a:off x="457200" y="6400800"/>
            <a:ext cx="8229600" cy="457200"/>
          </a:xfrm>
          <a:prstGeom prst="rect">
            <a:avLst/>
          </a:prstGeom>
        </p:spPr>
        <p:txBody>
          <a:bodyPr anchor="ctr" anchorCtr="1"/>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200" b="0" dirty="0">
                <a:solidFill>
                  <a:schemeClr val="tx2">
                    <a:lumMod val="50000"/>
                  </a:schemeClr>
                </a:solidFill>
              </a:rPr>
              <a:t>Created in partnership with the School of Applied Learning in Testing</a:t>
            </a:r>
            <a:r>
              <a:rPr lang="en-US" sz="1200" b="0" baseline="0" dirty="0">
                <a:solidFill>
                  <a:schemeClr val="tx2">
                    <a:lumMod val="50000"/>
                  </a:schemeClr>
                </a:solidFill>
              </a:rPr>
              <a:t> </a:t>
            </a:r>
            <a:endParaRPr lang="en-US" sz="1200" b="0" i="1" dirty="0">
              <a:solidFill>
                <a:schemeClr val="tx2">
                  <a:lumMod val="50000"/>
                </a:schemeClr>
              </a:solidFill>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0" y="2"/>
            <a:ext cx="4572000" cy="3628569"/>
          </a:xfrm>
          <a:prstGeom prst="rect">
            <a:avLst/>
          </a:prstGeom>
        </p:spPr>
      </p:pic>
    </p:spTree>
    <p:extLst>
      <p:ext uri="{BB962C8B-B14F-4D97-AF65-F5344CB8AC3E}">
        <p14:creationId xmlns:p14="http://schemas.microsoft.com/office/powerpoint/2010/main" val="42079175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MX Testing 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468880"/>
            <a:ext cx="4114800" cy="731520"/>
          </a:xfrm>
          <a:prstGeom prst="rect">
            <a:avLst/>
          </a:prstGeom>
        </p:spPr>
        <p:txBody>
          <a:bodyPr anchor="ctr" anchorCtr="0">
            <a:noAutofit/>
          </a:bodyPr>
          <a:lstStyle>
            <a:lvl1pPr algn="ctr" defTabSz="914400" rtl="0" eaLnBrk="1" latinLnBrk="0" hangingPunct="1">
              <a:spcBef>
                <a:spcPct val="0"/>
              </a:spcBef>
              <a:buNone/>
              <a:defRPr lang="en-US" sz="3600" b="0" i="0" u="none" kern="1200" dirty="0">
                <a:solidFill>
                  <a:srgbClr val="D43A3C"/>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3" name="Subtitle 2"/>
          <p:cNvSpPr>
            <a:spLocks noGrp="1"/>
          </p:cNvSpPr>
          <p:nvPr>
            <p:ph type="subTitle" idx="1"/>
          </p:nvPr>
        </p:nvSpPr>
        <p:spPr>
          <a:xfrm>
            <a:off x="457200" y="3474720"/>
            <a:ext cx="8229600" cy="1828800"/>
          </a:xfrm>
          <a:prstGeom prst="rect">
            <a:avLst/>
          </a:prstGeom>
        </p:spPr>
        <p:txBody>
          <a:bodyPr anchor="ctr" anchorCtr="0">
            <a:normAutofit/>
          </a:bodyPr>
          <a:lstStyle>
            <a:lvl1pPr marL="0" indent="0" algn="ctr" defTabSz="914400" rtl="0" eaLnBrk="1" latinLnBrk="0" hangingPunct="1">
              <a:spcBef>
                <a:spcPts val="0"/>
              </a:spcBef>
              <a:buFont typeface="Arial" pitchFamily="34" charset="0"/>
              <a:buNone/>
              <a:defRPr lang="en-US" sz="4800" b="1" i="0" kern="1200" dirty="0">
                <a:solidFill>
                  <a:schemeClr val="tx2">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0" y="2"/>
            <a:ext cx="4572000" cy="3628569"/>
          </a:xfrm>
          <a:prstGeom prst="rect">
            <a:avLst/>
          </a:prstGeom>
        </p:spPr>
      </p:pic>
    </p:spTree>
    <p:extLst>
      <p:ext uri="{BB962C8B-B14F-4D97-AF65-F5344CB8AC3E}">
        <p14:creationId xmlns:p14="http://schemas.microsoft.com/office/powerpoint/2010/main" val="3300795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MX SALT Testing 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468880"/>
            <a:ext cx="4114800" cy="731520"/>
          </a:xfrm>
          <a:prstGeom prst="rect">
            <a:avLst/>
          </a:prstGeom>
        </p:spPr>
        <p:txBody>
          <a:bodyPr anchor="ctr" anchorCtr="0">
            <a:noAutofit/>
          </a:bodyPr>
          <a:lstStyle>
            <a:lvl1pPr algn="ctr" defTabSz="914400" rtl="0" eaLnBrk="1" latinLnBrk="0" hangingPunct="1">
              <a:spcBef>
                <a:spcPct val="0"/>
              </a:spcBef>
              <a:buNone/>
              <a:defRPr lang="en-US" sz="3600" b="0" i="0" u="none" kern="1200" dirty="0">
                <a:solidFill>
                  <a:srgbClr val="D43A3C"/>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3" name="Subtitle 2"/>
          <p:cNvSpPr>
            <a:spLocks noGrp="1"/>
          </p:cNvSpPr>
          <p:nvPr>
            <p:ph type="subTitle" idx="1"/>
          </p:nvPr>
        </p:nvSpPr>
        <p:spPr>
          <a:xfrm>
            <a:off x="457200" y="3474720"/>
            <a:ext cx="8229600" cy="1828800"/>
          </a:xfrm>
          <a:prstGeom prst="rect">
            <a:avLst/>
          </a:prstGeom>
        </p:spPr>
        <p:txBody>
          <a:bodyPr anchor="ctr" anchorCtr="0">
            <a:normAutofit/>
          </a:bodyPr>
          <a:lstStyle>
            <a:lvl1pPr marL="0" indent="0" algn="ctr" defTabSz="914400" rtl="0" eaLnBrk="1" latinLnBrk="0" hangingPunct="1">
              <a:spcBef>
                <a:spcPts val="0"/>
              </a:spcBef>
              <a:buFont typeface="Arial" pitchFamily="34" charset="0"/>
              <a:buNone/>
              <a:defRPr lang="en-US" sz="4800" b="1" i="0" kern="1200" dirty="0">
                <a:solidFill>
                  <a:schemeClr val="tx2">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7" name="Subtitle 2"/>
          <p:cNvSpPr txBox="1">
            <a:spLocks/>
          </p:cNvSpPr>
          <p:nvPr userDrawn="1"/>
        </p:nvSpPr>
        <p:spPr>
          <a:xfrm>
            <a:off x="457200" y="6400800"/>
            <a:ext cx="8229600" cy="457200"/>
          </a:xfrm>
          <a:prstGeom prst="rect">
            <a:avLst/>
          </a:prstGeom>
        </p:spPr>
        <p:txBody>
          <a:bodyPr anchor="ctr" anchorCtr="1"/>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200" b="0" dirty="0">
                <a:solidFill>
                  <a:schemeClr val="tx2">
                    <a:lumMod val="50000"/>
                  </a:schemeClr>
                </a:solidFill>
              </a:rPr>
              <a:t>Created in partnership with the School of Applied Learning in Testing</a:t>
            </a:r>
            <a:r>
              <a:rPr lang="en-US" sz="1200" b="0" baseline="0" dirty="0">
                <a:solidFill>
                  <a:schemeClr val="tx2">
                    <a:lumMod val="50000"/>
                  </a:schemeClr>
                </a:solidFill>
              </a:rPr>
              <a:t> </a:t>
            </a:r>
            <a:endParaRPr lang="en-US" sz="1200" b="0" i="1" dirty="0">
              <a:solidFill>
                <a:schemeClr val="tx2">
                  <a:lumMod val="50000"/>
                </a:schemeClr>
              </a:solidFill>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0" y="2"/>
            <a:ext cx="4572000" cy="3628569"/>
          </a:xfrm>
          <a:prstGeom prst="rect">
            <a:avLst/>
          </a:prstGeom>
        </p:spPr>
      </p:pic>
    </p:spTree>
    <p:extLst>
      <p:ext uri="{BB962C8B-B14F-4D97-AF65-F5344CB8AC3E}">
        <p14:creationId xmlns:p14="http://schemas.microsoft.com/office/powerpoint/2010/main" val="37448015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with Subtitle">
    <p:spTree>
      <p:nvGrpSpPr>
        <p:cNvPr id="1" name=""/>
        <p:cNvGrpSpPr/>
        <p:nvPr/>
      </p:nvGrpSpPr>
      <p:grpSpPr>
        <a:xfrm>
          <a:off x="0" y="0"/>
          <a:ext cx="0" cy="0"/>
          <a:chOff x="0" y="0"/>
          <a:chExt cx="0" cy="0"/>
        </a:xfrm>
      </p:grpSpPr>
      <p:sp>
        <p:nvSpPr>
          <p:cNvPr id="2" name="Title 1"/>
          <p:cNvSpPr>
            <a:spLocks noGrp="1" noChangeAspect="1"/>
          </p:cNvSpPr>
          <p:nvPr>
            <p:ph type="title" hasCustomPrompt="1"/>
          </p:nvPr>
        </p:nvSpPr>
        <p:spPr>
          <a:xfrm>
            <a:off x="0" y="91440"/>
            <a:ext cx="9144000" cy="731520"/>
          </a:xfrm>
          <a:prstGeom prst="rect">
            <a:avLst/>
          </a:prstGeom>
        </p:spPr>
        <p:txBody>
          <a:bodyPr wrap="none" lIns="274320" rIns="274320" anchor="ctr" anchorCtr="0">
            <a:normAutofit/>
          </a:bodyPr>
          <a:lstStyle>
            <a:lvl1pPr algn="l">
              <a:defRPr sz="4000" b="1" i="0" u="none">
                <a:solidFill>
                  <a:schemeClr val="tx2">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a:t>
            </a:r>
            <a:r>
              <a:rPr lang="en-US" dirty="0" err="1"/>
              <a:t>CMaster</a:t>
            </a:r>
            <a:r>
              <a:rPr lang="en-US" dirty="0"/>
              <a:t> title style</a:t>
            </a:r>
          </a:p>
        </p:txBody>
      </p:sp>
      <p:sp>
        <p:nvSpPr>
          <p:cNvPr id="3" name="Content Placeholder 2"/>
          <p:cNvSpPr>
            <a:spLocks noGrp="1"/>
          </p:cNvSpPr>
          <p:nvPr>
            <p:ph idx="1"/>
          </p:nvPr>
        </p:nvSpPr>
        <p:spPr>
          <a:xfrm>
            <a:off x="457200" y="1188720"/>
            <a:ext cx="8229600" cy="548640"/>
          </a:xfrm>
          <a:prstGeom prst="rect">
            <a:avLst/>
          </a:prstGeom>
        </p:spPr>
        <p:txBody>
          <a:bodyPr lIns="0" rIns="0" anchor="ctr" anchorCtr="0">
            <a:normAutofit/>
          </a:bodyPr>
          <a:lstStyle>
            <a:lvl1pPr marL="0" indent="0">
              <a:spcBef>
                <a:spcPts val="0"/>
              </a:spcBef>
              <a:buNone/>
              <a:defRPr sz="2800" b="1" i="0">
                <a:solidFill>
                  <a:schemeClr val="tx2">
                    <a:lumMod val="50000"/>
                  </a:schemeClr>
                </a:solidFill>
                <a:effectLst/>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Click to edit Master text styles</a:t>
            </a:r>
          </a:p>
        </p:txBody>
      </p:sp>
      <p:sp>
        <p:nvSpPr>
          <p:cNvPr id="7" name="Content Placeholder 2"/>
          <p:cNvSpPr>
            <a:spLocks noGrp="1"/>
          </p:cNvSpPr>
          <p:nvPr>
            <p:ph idx="13"/>
          </p:nvPr>
        </p:nvSpPr>
        <p:spPr>
          <a:xfrm>
            <a:off x="457200" y="1737360"/>
            <a:ext cx="8229600" cy="4480560"/>
          </a:xfrm>
          <a:prstGeom prst="rect">
            <a:avLst/>
          </a:prstGeom>
        </p:spPr>
        <p:txBody>
          <a:bodyPr lIns="0" rIns="0">
            <a:normAutofit/>
          </a:bodyPr>
          <a:lstStyle>
            <a:lvl1pPr marL="365760" indent="-365760">
              <a:lnSpc>
                <a:spcPct val="150000"/>
              </a:lnSpc>
              <a:spcBef>
                <a:spcPts val="0"/>
              </a:spcBef>
              <a:spcAft>
                <a:spcPts val="600"/>
              </a:spcAft>
              <a:buClr>
                <a:srgbClr val="D43A3C"/>
              </a:buClr>
              <a:buFont typeface="Wingdings" panose="05000000000000000000" pitchFamily="2" charset="2"/>
              <a:buChar char="v"/>
              <a:defRPr sz="2400">
                <a:solidFill>
                  <a:schemeClr val="tx2">
                    <a:lumMod val="50000"/>
                  </a:schemeClr>
                </a:solidFill>
                <a:latin typeface="Arial" panose="020B0604020202020204" pitchFamily="34" charset="0"/>
                <a:ea typeface="Verdana" panose="020B0604030504040204" pitchFamily="34" charset="0"/>
                <a:cs typeface="Arial" panose="020B0604020202020204" pitchFamily="34" charset="0"/>
              </a:defRPr>
            </a:lvl1pPr>
            <a:lvl2pPr marL="731520" indent="-365760">
              <a:lnSpc>
                <a:spcPct val="150000"/>
              </a:lnSpc>
              <a:spcBef>
                <a:spcPts val="0"/>
              </a:spcBef>
              <a:spcAft>
                <a:spcPts val="600"/>
              </a:spcAft>
              <a:buClr>
                <a:srgbClr val="D43A3C"/>
              </a:buClr>
              <a:buFont typeface="Wingdings" panose="05000000000000000000" pitchFamily="2" charset="2"/>
              <a:buChar char="Ø"/>
              <a:defRPr sz="2000">
                <a:solidFill>
                  <a:schemeClr val="tx2">
                    <a:lumMod val="50000"/>
                  </a:schemeClr>
                </a:solidFill>
                <a:latin typeface="Arial" panose="020B0604020202020204" pitchFamily="34" charset="0"/>
                <a:ea typeface="Verdana" panose="020B0604030504040204" pitchFamily="34" charset="0"/>
                <a:cs typeface="Arial" panose="020B0604020202020204" pitchFamily="34" charset="0"/>
              </a:defRPr>
            </a:lvl2pPr>
            <a:lvl3pPr marL="1097280" indent="-365760">
              <a:lnSpc>
                <a:spcPct val="150000"/>
              </a:lnSpc>
              <a:spcBef>
                <a:spcPts val="0"/>
              </a:spcBef>
              <a:spcAft>
                <a:spcPts val="600"/>
              </a:spcAft>
              <a:buClr>
                <a:srgbClr val="D43A3C"/>
              </a:buClr>
              <a:buFont typeface="Wingdings" panose="05000000000000000000" pitchFamily="2" charset="2"/>
              <a:buChar char="ü"/>
              <a:defRPr sz="2000" baseline="0">
                <a:solidFill>
                  <a:schemeClr val="tx2">
                    <a:lumMod val="50000"/>
                  </a:schemeClr>
                </a:solidFill>
                <a:latin typeface="Arial" panose="020B0604020202020204" pitchFamily="34" charset="0"/>
                <a:cs typeface="Arial" panose="020B060402020202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8" name="TextBox 7"/>
          <p:cNvSpPr txBox="1"/>
          <p:nvPr userDrawn="1"/>
        </p:nvSpPr>
        <p:spPr>
          <a:xfrm>
            <a:off x="8172400" y="6525344"/>
            <a:ext cx="936104" cy="314025"/>
          </a:xfrm>
          <a:prstGeom prst="rect">
            <a:avLst/>
          </a:prstGeom>
          <a:noFill/>
        </p:spPr>
        <p:txBody>
          <a:bodyPr wrap="square" rtlCol="0" anchor="b" anchorCtr="0">
            <a:spAutoFit/>
          </a:bodyPr>
          <a:lstStyle/>
          <a:p>
            <a:pPr algn="r"/>
            <a:fld id="{CBE0357F-229F-4BD9-AE90-5490DF2A6E29}" type="slidenum">
              <a:rPr lang="en-US" sz="1400" smtClean="0">
                <a:solidFill>
                  <a:schemeClr val="tx2">
                    <a:lumMod val="50000"/>
                  </a:schemeClr>
                </a:solidFill>
                <a:latin typeface="Myriad Web Pro" panose="020B0503030403020204" pitchFamily="34" charset="0"/>
              </a:rPr>
              <a:pPr algn="r"/>
              <a:t>‹#›</a:t>
            </a:fld>
            <a:endParaRPr lang="en-US" sz="1400" dirty="0">
              <a:solidFill>
                <a:schemeClr val="tx2">
                  <a:lumMod val="50000"/>
                </a:schemeClr>
              </a:solidFill>
              <a:latin typeface="Myriad Web Pro" panose="020B0503030403020204" pitchFamily="34" charset="0"/>
            </a:endParaRPr>
          </a:p>
        </p:txBody>
      </p:sp>
    </p:spTree>
    <p:extLst>
      <p:ext uri="{BB962C8B-B14F-4D97-AF65-F5344CB8AC3E}">
        <p14:creationId xmlns:p14="http://schemas.microsoft.com/office/powerpoint/2010/main" val="1173725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p:cNvSpPr>
            <a:spLocks noGrp="1" noChangeAspect="1"/>
          </p:cNvSpPr>
          <p:nvPr>
            <p:ph type="title" hasCustomPrompt="1"/>
          </p:nvPr>
        </p:nvSpPr>
        <p:spPr>
          <a:xfrm>
            <a:off x="0" y="91440"/>
            <a:ext cx="9144000" cy="731520"/>
          </a:xfrm>
          <a:prstGeom prst="rect">
            <a:avLst/>
          </a:prstGeom>
        </p:spPr>
        <p:txBody>
          <a:bodyPr wrap="none" lIns="274320" rIns="274320" anchor="ctr" anchorCtr="0">
            <a:normAutofit/>
          </a:bodyPr>
          <a:lstStyle>
            <a:lvl1pPr algn="l">
              <a:defRPr sz="4000" b="1" i="0" u="none">
                <a:solidFill>
                  <a:schemeClr val="tx2">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a:t>
            </a:r>
            <a:r>
              <a:rPr lang="en-US" dirty="0" err="1"/>
              <a:t>CMaster</a:t>
            </a:r>
            <a:r>
              <a:rPr lang="en-US" dirty="0"/>
              <a:t> title style</a:t>
            </a:r>
          </a:p>
        </p:txBody>
      </p:sp>
      <p:sp>
        <p:nvSpPr>
          <p:cNvPr id="7" name="Content Placeholder 2"/>
          <p:cNvSpPr>
            <a:spLocks noGrp="1"/>
          </p:cNvSpPr>
          <p:nvPr>
            <p:ph idx="13"/>
          </p:nvPr>
        </p:nvSpPr>
        <p:spPr>
          <a:xfrm>
            <a:off x="457200" y="1188720"/>
            <a:ext cx="8229600" cy="5029200"/>
          </a:xfrm>
          <a:prstGeom prst="rect">
            <a:avLst/>
          </a:prstGeom>
        </p:spPr>
        <p:txBody>
          <a:bodyPr lIns="0" rIns="0">
            <a:normAutofit/>
          </a:bodyPr>
          <a:lstStyle>
            <a:lvl1pPr marL="365760" indent="-365760" algn="l" defTabSz="914400" rtl="0" eaLnBrk="1" latinLnBrk="0" hangingPunct="1">
              <a:lnSpc>
                <a:spcPct val="150000"/>
              </a:lnSpc>
              <a:spcBef>
                <a:spcPts val="0"/>
              </a:spcBef>
              <a:spcAft>
                <a:spcPts val="600"/>
              </a:spcAft>
              <a:buClr>
                <a:srgbClr val="D43A3C"/>
              </a:buClr>
              <a:buFont typeface="Wingdings" panose="05000000000000000000" pitchFamily="2" charset="2"/>
              <a:buChar char="v"/>
              <a:defRPr lang="en-US" sz="2400" kern="1200" dirty="0" smtClean="0">
                <a:solidFill>
                  <a:schemeClr val="tx2">
                    <a:lumMod val="50000"/>
                  </a:schemeClr>
                </a:solidFill>
                <a:latin typeface="Arial" panose="020B0604020202020204" pitchFamily="34" charset="0"/>
                <a:ea typeface="Verdana" panose="020B0604030504040204" pitchFamily="34" charset="0"/>
                <a:cs typeface="Arial" panose="020B0604020202020204" pitchFamily="34" charset="0"/>
              </a:defRPr>
            </a:lvl1pPr>
            <a:lvl2pPr marL="731520" indent="-365760" algn="l" defTabSz="914400" rtl="0" eaLnBrk="1" latinLnBrk="0" hangingPunct="1">
              <a:lnSpc>
                <a:spcPct val="150000"/>
              </a:lnSpc>
              <a:spcBef>
                <a:spcPts val="0"/>
              </a:spcBef>
              <a:spcAft>
                <a:spcPts val="600"/>
              </a:spcAft>
              <a:buClr>
                <a:srgbClr val="D43A3C"/>
              </a:buClr>
              <a:buFont typeface="Wingdings" panose="05000000000000000000" pitchFamily="2" charset="2"/>
              <a:buChar char="Ø"/>
              <a:defRPr lang="en-US" sz="2000" kern="1200" dirty="0" smtClean="0">
                <a:solidFill>
                  <a:schemeClr val="tx2">
                    <a:lumMod val="50000"/>
                  </a:schemeClr>
                </a:solidFill>
                <a:latin typeface="Arial" panose="020B0604020202020204" pitchFamily="34" charset="0"/>
                <a:ea typeface="Verdana" panose="020B0604030504040204" pitchFamily="34" charset="0"/>
                <a:cs typeface="Arial" panose="020B0604020202020204" pitchFamily="34" charset="0"/>
              </a:defRPr>
            </a:lvl2pPr>
            <a:lvl3pPr marL="1097280" indent="-365760" algn="l" defTabSz="914400" rtl="0" eaLnBrk="1" latinLnBrk="0" hangingPunct="1">
              <a:lnSpc>
                <a:spcPct val="150000"/>
              </a:lnSpc>
              <a:spcBef>
                <a:spcPts val="0"/>
              </a:spcBef>
              <a:spcAft>
                <a:spcPts val="600"/>
              </a:spcAft>
              <a:buClr>
                <a:srgbClr val="D43A3C"/>
              </a:buClr>
              <a:buFont typeface="Wingdings" panose="05000000000000000000" pitchFamily="2" charset="2"/>
              <a:buChar char="ü"/>
              <a:defRPr lang="en-US" sz="2000" kern="1200" dirty="0" smtClean="0">
                <a:solidFill>
                  <a:schemeClr val="tx2">
                    <a:lumMod val="50000"/>
                  </a:schemeClr>
                </a:solidFill>
                <a:latin typeface="Arial" panose="020B0604020202020204" pitchFamily="34" charset="0"/>
                <a:ea typeface="Verdana" panose="020B0604030504040204" pitchFamily="34" charset="0"/>
                <a:cs typeface="Arial" panose="020B060402020202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6" name="TextBox 5"/>
          <p:cNvSpPr txBox="1"/>
          <p:nvPr userDrawn="1"/>
        </p:nvSpPr>
        <p:spPr>
          <a:xfrm>
            <a:off x="8172400" y="6531592"/>
            <a:ext cx="936104" cy="307777"/>
          </a:xfrm>
          <a:prstGeom prst="rect">
            <a:avLst/>
          </a:prstGeom>
          <a:noFill/>
        </p:spPr>
        <p:txBody>
          <a:bodyPr wrap="square" rtlCol="0" anchor="b" anchorCtr="0">
            <a:spAutoFit/>
          </a:bodyPr>
          <a:lstStyle/>
          <a:p>
            <a:pPr algn="r"/>
            <a:fld id="{CBE0357F-229F-4BD9-AE90-5490DF2A6E29}" type="slidenum">
              <a:rPr lang="en-US" sz="1400" smtClean="0">
                <a:solidFill>
                  <a:schemeClr val="tx2">
                    <a:lumMod val="50000"/>
                  </a:schemeClr>
                </a:solidFill>
                <a:latin typeface="Myriad Web Pro" panose="020B0503030403020204" pitchFamily="34" charset="0"/>
              </a:rPr>
              <a:pPr algn="r"/>
              <a:t>‹#›</a:t>
            </a:fld>
            <a:endParaRPr lang="en-US" sz="1400" dirty="0">
              <a:solidFill>
                <a:schemeClr val="tx2">
                  <a:lumMod val="50000"/>
                </a:schemeClr>
              </a:solidFill>
              <a:latin typeface="Myriad Web Pro" panose="020B0503030403020204" pitchFamily="34" charset="0"/>
            </a:endParaRPr>
          </a:p>
        </p:txBody>
      </p:sp>
      <p:sp>
        <p:nvSpPr>
          <p:cNvPr id="5" name="Rectangle 4"/>
          <p:cNvSpPr/>
          <p:nvPr userDrawn="1"/>
        </p:nvSpPr>
        <p:spPr>
          <a:xfrm>
            <a:off x="0" y="5486400"/>
            <a:ext cx="9144000" cy="13716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2050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iz">
    <p:spTree>
      <p:nvGrpSpPr>
        <p:cNvPr id="1" name=""/>
        <p:cNvGrpSpPr/>
        <p:nvPr/>
      </p:nvGrpSpPr>
      <p:grpSpPr>
        <a:xfrm>
          <a:off x="0" y="0"/>
          <a:ext cx="0" cy="0"/>
          <a:chOff x="0" y="0"/>
          <a:chExt cx="0" cy="0"/>
        </a:xfrm>
      </p:grpSpPr>
      <p:sp>
        <p:nvSpPr>
          <p:cNvPr id="4" name="Title 1"/>
          <p:cNvSpPr>
            <a:spLocks noGrp="1" noChangeAspect="1"/>
          </p:cNvSpPr>
          <p:nvPr>
            <p:ph type="title" hasCustomPrompt="1"/>
          </p:nvPr>
        </p:nvSpPr>
        <p:spPr>
          <a:xfrm>
            <a:off x="0" y="91440"/>
            <a:ext cx="9144000" cy="731520"/>
          </a:xfrm>
          <a:prstGeom prst="rect">
            <a:avLst/>
          </a:prstGeom>
        </p:spPr>
        <p:txBody>
          <a:bodyPr wrap="none" lIns="274320" rIns="274320" anchor="ctr" anchorCtr="0">
            <a:normAutofit/>
          </a:bodyPr>
          <a:lstStyle>
            <a:lvl1pPr>
              <a:defRPr lang="en-US" sz="4000" b="1" i="0" u="none" dirty="0">
                <a:solidFill>
                  <a:schemeClr val="accent6">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defRPr>
            </a:lvl1pPr>
          </a:lstStyle>
          <a:p>
            <a:pPr lvl="0" algn="l"/>
            <a:r>
              <a:rPr lang="en-US" dirty="0"/>
              <a:t>Click to edit </a:t>
            </a:r>
            <a:r>
              <a:rPr lang="en-US" dirty="0" err="1"/>
              <a:t>QMaster</a:t>
            </a:r>
            <a:r>
              <a:rPr lang="en-US" dirty="0"/>
              <a:t> title style</a:t>
            </a:r>
          </a:p>
        </p:txBody>
      </p:sp>
      <p:sp>
        <p:nvSpPr>
          <p:cNvPr id="6" name="TextBox 5"/>
          <p:cNvSpPr txBox="1"/>
          <p:nvPr userDrawn="1"/>
        </p:nvSpPr>
        <p:spPr>
          <a:xfrm>
            <a:off x="8172400" y="6531592"/>
            <a:ext cx="936104" cy="307777"/>
          </a:xfrm>
          <a:prstGeom prst="rect">
            <a:avLst/>
          </a:prstGeom>
          <a:noFill/>
        </p:spPr>
        <p:txBody>
          <a:bodyPr wrap="square" rtlCol="0" anchor="b" anchorCtr="0">
            <a:spAutoFit/>
          </a:bodyPr>
          <a:lstStyle/>
          <a:p>
            <a:pPr algn="r"/>
            <a:fld id="{CBE0357F-229F-4BD9-AE90-5490DF2A6E29}" type="slidenum">
              <a:rPr lang="en-US" sz="1400" smtClean="0">
                <a:solidFill>
                  <a:schemeClr val="accent6">
                    <a:lumMod val="50000"/>
                  </a:schemeClr>
                </a:solidFill>
                <a:latin typeface="Myriad Web Pro" panose="020B0503030403020204" pitchFamily="34" charset="0"/>
              </a:rPr>
              <a:pPr algn="r"/>
              <a:t>‹#›</a:t>
            </a:fld>
            <a:endParaRPr lang="en-US" sz="1400" dirty="0">
              <a:solidFill>
                <a:schemeClr val="accent6">
                  <a:lumMod val="50000"/>
                </a:schemeClr>
              </a:solidFill>
              <a:latin typeface="Myriad Web Pro" panose="020B0503030403020204" pitchFamily="34" charset="0"/>
            </a:endParaRPr>
          </a:p>
        </p:txBody>
      </p:sp>
      <p:sp>
        <p:nvSpPr>
          <p:cNvPr id="5" name="Content Placeholder 2"/>
          <p:cNvSpPr>
            <a:spLocks noGrp="1"/>
          </p:cNvSpPr>
          <p:nvPr>
            <p:ph idx="13"/>
          </p:nvPr>
        </p:nvSpPr>
        <p:spPr>
          <a:xfrm>
            <a:off x="457200" y="1188720"/>
            <a:ext cx="8229600" cy="5029200"/>
          </a:xfrm>
          <a:prstGeom prst="rect">
            <a:avLst/>
          </a:prstGeom>
        </p:spPr>
        <p:txBody>
          <a:bodyPr lIns="0" rIns="0">
            <a:normAutofit/>
          </a:bodyPr>
          <a:lstStyle>
            <a:lvl1pPr marL="365760" indent="-365760" algn="l" defTabSz="914400" rtl="0" eaLnBrk="1" latinLnBrk="0" hangingPunct="1">
              <a:lnSpc>
                <a:spcPct val="150000"/>
              </a:lnSpc>
              <a:spcBef>
                <a:spcPts val="0"/>
              </a:spcBef>
              <a:spcAft>
                <a:spcPts val="600"/>
              </a:spcAft>
              <a:buClr>
                <a:srgbClr val="D43A3C"/>
              </a:buClr>
              <a:buFont typeface="Wingdings" panose="05000000000000000000" pitchFamily="2" charset="2"/>
              <a:buChar char="v"/>
              <a:defRPr lang="en-US" sz="2400" b="1" kern="1200" dirty="0" smtClean="0">
                <a:solidFill>
                  <a:schemeClr val="accent6">
                    <a:lumMod val="50000"/>
                  </a:schemeClr>
                </a:solidFill>
                <a:latin typeface="Arial" panose="020B0604020202020204" pitchFamily="34" charset="0"/>
                <a:ea typeface="Verdana" panose="020B0604030504040204" pitchFamily="34" charset="0"/>
                <a:cs typeface="Arial" panose="020B0604020202020204" pitchFamily="34" charset="0"/>
              </a:defRPr>
            </a:lvl1pPr>
            <a:lvl2pPr marL="731520" indent="-365760" algn="l" defTabSz="914400" rtl="0" eaLnBrk="1" latinLnBrk="0" hangingPunct="1">
              <a:lnSpc>
                <a:spcPct val="150000"/>
              </a:lnSpc>
              <a:spcBef>
                <a:spcPts val="0"/>
              </a:spcBef>
              <a:spcAft>
                <a:spcPts val="600"/>
              </a:spcAft>
              <a:buClr>
                <a:srgbClr val="D43A3C"/>
              </a:buClr>
              <a:buFont typeface="Wingdings" panose="05000000000000000000" pitchFamily="2" charset="2"/>
              <a:buChar char="Ø"/>
              <a:defRPr lang="en-US" sz="2000" kern="1200" dirty="0" smtClean="0">
                <a:solidFill>
                  <a:schemeClr val="accent6">
                    <a:lumMod val="50000"/>
                  </a:schemeClr>
                </a:solidFill>
                <a:latin typeface="Arial" panose="020B0604020202020204" pitchFamily="34" charset="0"/>
                <a:ea typeface="Verdana" panose="020B0604030504040204" pitchFamily="34" charset="0"/>
                <a:cs typeface="Arial" panose="020B0604020202020204" pitchFamily="34" charset="0"/>
              </a:defRPr>
            </a:lvl2pPr>
            <a:lvl3pPr marL="1097280" indent="-365760" algn="l" defTabSz="914400" rtl="0" eaLnBrk="1" latinLnBrk="0" hangingPunct="1">
              <a:lnSpc>
                <a:spcPct val="150000"/>
              </a:lnSpc>
              <a:spcBef>
                <a:spcPts val="0"/>
              </a:spcBef>
              <a:spcAft>
                <a:spcPts val="600"/>
              </a:spcAft>
              <a:buClr>
                <a:srgbClr val="D43A3C"/>
              </a:buClr>
              <a:buFont typeface="Wingdings" panose="05000000000000000000" pitchFamily="2" charset="2"/>
              <a:buChar char="ü"/>
              <a:defRPr lang="en-US" sz="2000" kern="1200" dirty="0" smtClean="0">
                <a:solidFill>
                  <a:schemeClr val="accent6">
                    <a:lumMod val="50000"/>
                  </a:schemeClr>
                </a:solidFill>
                <a:latin typeface="Arial" panose="020B0604020202020204" pitchFamily="34" charset="0"/>
                <a:ea typeface="Verdana" panose="020B0604030504040204" pitchFamily="34" charset="0"/>
                <a:cs typeface="Arial" panose="020B060402020202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7" name="Rectangle 6"/>
          <p:cNvSpPr/>
          <p:nvPr userDrawn="1"/>
        </p:nvSpPr>
        <p:spPr>
          <a:xfrm>
            <a:off x="0" y="5486400"/>
            <a:ext cx="9144000" cy="13716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09370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image" Target="../media/image10.png"/><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83903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hf hdr="0" ftr="0" dt="0"/>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a:t>Click to edit Master title style</a:t>
            </a:r>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algn="r" eaLnBrk="1" latinLnBrk="0" hangingPunct="1"/>
            <a:fld id="{54AB02A5-4FE5-49D9-9E24-09F23B90C450}" type="datetimeFigureOut">
              <a:rPr lang="en-US" smtClean="0"/>
              <a:t>1/9/2025</a:t>
            </a:fld>
            <a:endParaRPr lang="en-US" sz="1200">
              <a:solidFill>
                <a:schemeClr val="bg2">
                  <a:shade val="50000"/>
                </a:schemeClr>
              </a:solidFill>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kumimoji="0" lang="en-US" sz="1200">
              <a:solidFill>
                <a:schemeClr val="bg2">
                  <a:shade val="50000"/>
                </a:schemeClr>
              </a:solidFill>
              <a:effectLst/>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algn="ctr" eaLnBrk="1" latinLnBrk="0" hangingPunct="1"/>
            <a:fld id="{6294C92D-0306-4E69-9CD3-20855E849650}" type="slidenum">
              <a:rPr kumimoji="0" lang="en-US" smtClean="0"/>
              <a:t>‹#›</a:t>
            </a:fld>
            <a:endParaRPr kumimoji="0" lang="en-US" sz="1200">
              <a:solidFill>
                <a:schemeClr val="bg2">
                  <a:shade val="50000"/>
                </a:schemeClr>
              </a:solidFill>
              <a:effectLst/>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3" name="Picture 1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hf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www.linkedin.com/in/gurumurthy-ramamurthy-7864738/" TargetMode="Externa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9078EF-AA68-180F-05B1-CB0F02CC52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0FA70B-3F51-14B4-251B-EA324B923147}"/>
              </a:ext>
            </a:extLst>
          </p:cNvPr>
          <p:cNvSpPr>
            <a:spLocks noGrp="1"/>
          </p:cNvSpPr>
          <p:nvPr>
            <p:ph type="title"/>
          </p:nvPr>
        </p:nvSpPr>
        <p:spPr>
          <a:xfrm>
            <a:off x="323528" y="-222896"/>
            <a:ext cx="8229600" cy="957138"/>
          </a:xfrm>
        </p:spPr>
        <p:txBody>
          <a:bodyPr>
            <a:normAutofit fontScale="90000"/>
          </a:bodyPr>
          <a:lstStyle/>
          <a:p>
            <a:r>
              <a:rPr lang="en-US" b="1" dirty="0">
                <a:latin typeface="Times New Roman" pitchFamily="18" charset="0"/>
                <a:cs typeface="Times New Roman" pitchFamily="18" charset="0"/>
              </a:rPr>
              <a:t>Know Your Trainer: Guru </a:t>
            </a:r>
            <a:r>
              <a:rPr lang="en-US" sz="3100" b="1" dirty="0">
                <a:latin typeface="Times New Roman" pitchFamily="18" charset="0"/>
                <a:cs typeface="Times New Roman" pitchFamily="18" charset="0"/>
              </a:rPr>
              <a:t>[Gurumurthy ]</a:t>
            </a:r>
            <a:br>
              <a:rPr lang="en-US" sz="3100" b="1" dirty="0">
                <a:latin typeface="Times New Roman" pitchFamily="18" charset="0"/>
                <a:cs typeface="Times New Roman" pitchFamily="18" charset="0"/>
              </a:rPr>
            </a:br>
            <a:r>
              <a:rPr lang="en-US" sz="1800" b="1" dirty="0">
                <a:latin typeface="Times New Roman" pitchFamily="18" charset="0"/>
                <a:cs typeface="Times New Roman" pitchFamily="18" charset="0"/>
              </a:rPr>
              <a:t>Director – GS3 Software Pvt. Ltd.</a:t>
            </a:r>
            <a:endParaRPr lang="en-US" b="1" dirty="0">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829855D0-37FC-331E-A42F-D85EE2F57A37}"/>
              </a:ext>
            </a:extLst>
          </p:cNvPr>
          <p:cNvSpPr>
            <a:spLocks noGrp="1"/>
          </p:cNvSpPr>
          <p:nvPr>
            <p:ph idx="1"/>
          </p:nvPr>
        </p:nvSpPr>
        <p:spPr>
          <a:xfrm>
            <a:off x="457200" y="764560"/>
            <a:ext cx="8229600" cy="5328736"/>
          </a:xfrm>
        </p:spPr>
        <p:txBody>
          <a:bodyPr>
            <a:normAutofit fontScale="92500" lnSpcReduction="10000"/>
          </a:bodyPr>
          <a:lstStyle/>
          <a:p>
            <a:pPr marL="457200" lvl="1" indent="0">
              <a:buNone/>
            </a:pPr>
            <a:r>
              <a:rPr lang="en-US" sz="1400" dirty="0">
                <a:solidFill>
                  <a:srgbClr val="002060"/>
                </a:solidFill>
                <a:latin typeface="Times New Roman" pitchFamily="18" charset="0"/>
                <a:cs typeface="Times New Roman" pitchFamily="18" charset="0"/>
              </a:rPr>
              <a:t>Your Trainer - Guru</a:t>
            </a:r>
          </a:p>
          <a:p>
            <a:pPr marL="457200" lvl="1" indent="0">
              <a:buNone/>
            </a:pPr>
            <a:r>
              <a:rPr lang="en-US" sz="1400" dirty="0">
                <a:solidFill>
                  <a:srgbClr val="002060"/>
                </a:solidFill>
                <a:latin typeface="Times New Roman" pitchFamily="18" charset="0"/>
                <a:cs typeface="Times New Roman" pitchFamily="18" charset="0"/>
              </a:rPr>
              <a:t>Oracle Certified J2EE Architect (Level 1)</a:t>
            </a:r>
          </a:p>
          <a:p>
            <a:pPr marL="457200" lvl="1" indent="0">
              <a:buNone/>
            </a:pPr>
            <a:r>
              <a:rPr lang="en-US" sz="1400" dirty="0">
                <a:solidFill>
                  <a:srgbClr val="FF0000"/>
                </a:solidFill>
                <a:latin typeface="Times New Roman" pitchFamily="18" charset="0"/>
                <a:cs typeface="Times New Roman" pitchFamily="18" charset="0"/>
                <a:hlinkClick r:id="rId2">
                  <a:extLst>
                    <a:ext uri="{A12FA001-AC4F-418D-AE19-62706E023703}">
                      <ahyp:hlinkClr xmlns:ahyp="http://schemas.microsoft.com/office/drawing/2018/hyperlinkcolor" val="tx"/>
                    </a:ext>
                  </a:extLst>
                </a:hlinkClick>
              </a:rPr>
              <a:t>https://www.linkedin.com/in/gurumurthy-ramamurthy-7864738/</a:t>
            </a:r>
            <a:endParaRPr lang="en-US" sz="1400" dirty="0">
              <a:solidFill>
                <a:srgbClr val="FF0000"/>
              </a:solidFill>
              <a:latin typeface="Times New Roman" pitchFamily="18" charset="0"/>
              <a:cs typeface="Times New Roman" pitchFamily="18" charset="0"/>
            </a:endParaRPr>
          </a:p>
          <a:p>
            <a:pPr marL="457200" lvl="1" indent="0">
              <a:buNone/>
            </a:pPr>
            <a:r>
              <a:rPr lang="en-US" sz="1400" dirty="0">
                <a:solidFill>
                  <a:srgbClr val="002060"/>
                </a:solidFill>
                <a:latin typeface="Times New Roman" pitchFamily="18" charset="0"/>
                <a:cs typeface="Times New Roman" pitchFamily="18" charset="0"/>
              </a:rPr>
              <a:t>Experience:</a:t>
            </a:r>
          </a:p>
          <a:p>
            <a:pPr lvl="1"/>
            <a:r>
              <a:rPr lang="en-US" sz="1400" dirty="0">
                <a:solidFill>
                  <a:srgbClr val="002060"/>
                </a:solidFill>
                <a:latin typeface="Times New Roman" pitchFamily="18" charset="0"/>
                <a:cs typeface="Times New Roman" pitchFamily="18" charset="0"/>
              </a:rPr>
              <a:t>29 years in IT field</a:t>
            </a:r>
          </a:p>
          <a:p>
            <a:pPr lvl="1"/>
            <a:r>
              <a:rPr lang="en-US" sz="1400" dirty="0">
                <a:solidFill>
                  <a:srgbClr val="002060"/>
                </a:solidFill>
                <a:latin typeface="Times New Roman" pitchFamily="18" charset="0"/>
                <a:cs typeface="Times New Roman" pitchFamily="18" charset="0"/>
              </a:rPr>
              <a:t>16+ years in IT development and 12+ years in Training</a:t>
            </a:r>
          </a:p>
          <a:p>
            <a:pPr lvl="1"/>
            <a:r>
              <a:rPr lang="en-US" sz="1400" dirty="0">
                <a:solidFill>
                  <a:srgbClr val="002060"/>
                </a:solidFill>
                <a:latin typeface="Times New Roman" pitchFamily="18" charset="0"/>
                <a:cs typeface="Times New Roman" pitchFamily="18" charset="0"/>
              </a:rPr>
              <a:t>ORACLE India - worked as PMTS (Principal Member Technical Staff) for about 6 yrs.</a:t>
            </a:r>
          </a:p>
          <a:p>
            <a:pPr lvl="1"/>
            <a:r>
              <a:rPr lang="en-US" sz="1400" dirty="0">
                <a:solidFill>
                  <a:srgbClr val="002060"/>
                </a:solidFill>
                <a:latin typeface="Times New Roman" pitchFamily="18" charset="0"/>
                <a:cs typeface="Times New Roman" pitchFamily="18" charset="0"/>
              </a:rPr>
              <a:t>Some of other companies I worked are  IBM, CSC, Convansys, KLETT, MERC</a:t>
            </a:r>
          </a:p>
          <a:p>
            <a:pPr lvl="1"/>
            <a:r>
              <a:rPr lang="en-US" sz="1400" dirty="0">
                <a:solidFill>
                  <a:srgbClr val="002060"/>
                </a:solidFill>
                <a:latin typeface="Times New Roman" pitchFamily="18" charset="0"/>
                <a:cs typeface="Times New Roman" pitchFamily="18" charset="0"/>
              </a:rPr>
              <a:t>Done </a:t>
            </a:r>
            <a:r>
              <a:rPr lang="en-US" sz="1400" dirty="0">
                <a:solidFill>
                  <a:srgbClr val="FF0000"/>
                </a:solidFill>
                <a:latin typeface="Times New Roman" pitchFamily="18" charset="0"/>
                <a:cs typeface="Times New Roman" pitchFamily="18" charset="0"/>
              </a:rPr>
              <a:t>600+ </a:t>
            </a:r>
            <a:r>
              <a:rPr lang="en-US" sz="1400" dirty="0">
                <a:solidFill>
                  <a:srgbClr val="002060"/>
                </a:solidFill>
                <a:latin typeface="Times New Roman" pitchFamily="18" charset="0"/>
                <a:cs typeface="Times New Roman" pitchFamily="18" charset="0"/>
              </a:rPr>
              <a:t>corporate trainings in 5 countries (</a:t>
            </a:r>
            <a:r>
              <a:rPr lang="en-US" sz="1400" dirty="0">
                <a:solidFill>
                  <a:srgbClr val="FF0000"/>
                </a:solidFill>
                <a:latin typeface="Times New Roman" pitchFamily="18" charset="0"/>
                <a:cs typeface="Times New Roman" pitchFamily="18" charset="0"/>
              </a:rPr>
              <a:t>India, Mexico, USA, Phil, Poland, Germany, Morocco, Ethiopia</a:t>
            </a:r>
            <a:r>
              <a:rPr lang="en-US" sz="1400" dirty="0">
                <a:solidFill>
                  <a:srgbClr val="002060"/>
                </a:solidFill>
                <a:latin typeface="Times New Roman" pitchFamily="18" charset="0"/>
                <a:cs typeface="Times New Roman" pitchFamily="18" charset="0"/>
              </a:rPr>
              <a:t>)</a:t>
            </a:r>
          </a:p>
          <a:p>
            <a:pPr lvl="1"/>
            <a:r>
              <a:rPr lang="en-US" sz="1400" u="sng" dirty="0">
                <a:solidFill>
                  <a:srgbClr val="002060"/>
                </a:solidFill>
                <a:latin typeface="Times New Roman" pitchFamily="18" charset="0"/>
                <a:cs typeface="Times New Roman" pitchFamily="18" charset="0"/>
              </a:rPr>
              <a:t>My areas of expertise:</a:t>
            </a:r>
            <a:r>
              <a:rPr lang="en-US" sz="1400" dirty="0">
                <a:solidFill>
                  <a:srgbClr val="002060"/>
                </a:solidFill>
                <a:latin typeface="Times New Roman" pitchFamily="18" charset="0"/>
                <a:cs typeface="Times New Roman" pitchFamily="18" charset="0"/>
              </a:rPr>
              <a:t> Data Structures and Algorithms, Oracle DB, Oracle DB version 23, SQL, PLSQL, utPLSQL, NoSQL, Unix/Linux, MongoDB, GoLang, Erlang, Cassandra, GraphDB/neo4j, Python, Speech Recognition, Django, Java (JDK 8, 9, 10, 11, 12, 13, 14), Advance Java,</a:t>
            </a:r>
            <a:r>
              <a:rPr lang="en-US" sz="1400" b="1" dirty="0">
                <a:solidFill>
                  <a:srgbClr val="002060"/>
                </a:solidFill>
                <a:latin typeface="Times New Roman" pitchFamily="18" charset="0"/>
                <a:cs typeface="Times New Roman" pitchFamily="18" charset="0"/>
              </a:rPr>
              <a:t> </a:t>
            </a:r>
            <a:r>
              <a:rPr lang="en-US" sz="1400" dirty="0">
                <a:solidFill>
                  <a:srgbClr val="002060"/>
                </a:solidFill>
                <a:latin typeface="Times New Roman" pitchFamily="18" charset="0"/>
                <a:cs typeface="Times New Roman" pitchFamily="18" charset="0"/>
              </a:rPr>
              <a:t>Kotlin</a:t>
            </a:r>
            <a:r>
              <a:rPr lang="en-US" sz="1400" b="1" dirty="0">
                <a:solidFill>
                  <a:srgbClr val="002060"/>
                </a:solidFill>
                <a:latin typeface="Times New Roman" pitchFamily="18" charset="0"/>
                <a:cs typeface="Times New Roman" pitchFamily="18" charset="0"/>
              </a:rPr>
              <a:t>, </a:t>
            </a:r>
            <a:r>
              <a:rPr lang="en-US" sz="1400" dirty="0">
                <a:solidFill>
                  <a:srgbClr val="002060"/>
                </a:solidFill>
                <a:latin typeface="Times New Roman" pitchFamily="18" charset="0"/>
                <a:cs typeface="Times New Roman" pitchFamily="18" charset="0"/>
              </a:rPr>
              <a:t>JDBC, ORM, JPA, Tomcat, WebLogic, ORM, JPA, EclipseLink, Hibernate, JUnit, TestNG, Mockito, Golang, Golang Testing, Erlang, Selenium, SonarQube, Jacoco, Cucumber</a:t>
            </a:r>
            <a:r>
              <a:rPr lang="en-US" sz="1400" b="1" dirty="0">
                <a:solidFill>
                  <a:srgbClr val="002060"/>
                </a:solidFill>
                <a:latin typeface="Times New Roman" pitchFamily="18" charset="0"/>
                <a:cs typeface="Times New Roman" pitchFamily="18" charset="0"/>
              </a:rPr>
              <a:t>, </a:t>
            </a:r>
            <a:r>
              <a:rPr lang="en-US" sz="1400" dirty="0">
                <a:solidFill>
                  <a:srgbClr val="002060"/>
                </a:solidFill>
                <a:latin typeface="Times New Roman" pitchFamily="18" charset="0"/>
                <a:cs typeface="Times New Roman" pitchFamily="18" charset="0"/>
              </a:rPr>
              <a:t>Jasmine, J(2)EE, EJB, JMS, XML, ANTLR, XSLT, XQuery, XPath, XSD, oXygen, JavaScript, TypeScript, Unix Shell Scripting, Java Core Design Patterns, J(2)EE Patterns, Logging, Web Fundamentals (HTML, </a:t>
            </a:r>
            <a:r>
              <a:rPr lang="en-US" sz="1400" b="1" dirty="0">
                <a:solidFill>
                  <a:srgbClr val="002060"/>
                </a:solidFill>
                <a:latin typeface="Times New Roman" pitchFamily="18" charset="0"/>
                <a:cs typeface="Times New Roman" pitchFamily="18" charset="0"/>
              </a:rPr>
              <a:t>CSS</a:t>
            </a:r>
            <a:r>
              <a:rPr lang="en-US" sz="1400" dirty="0">
                <a:solidFill>
                  <a:srgbClr val="002060"/>
                </a:solidFill>
                <a:latin typeface="Times New Roman" pitchFamily="18" charset="0"/>
                <a:cs typeface="Times New Roman" pitchFamily="18" charset="0"/>
              </a:rPr>
              <a:t>, JS), Frameworks (Spring, Spring MVC, Spring Security, Spring Boot, Struts, JSF, ICEFaces, PrimeFaces, Eclipse, IntelliJ, Android Studio, Hibernate, JPA, Microservices, Netflix / orkes conductor, Eureka, Zuul), Web Services (SOAP, REST), UI Development (HTML5, CSS3, JavaScript,BootStrap) jQuery, AngularJS, Angular, Angular versions 6,11,17, Node-RED, NodeJS, Express JS, Selenium</a:t>
            </a:r>
            <a:r>
              <a:rPr lang="en-US" sz="1400" b="1" dirty="0">
                <a:solidFill>
                  <a:srgbClr val="FF0000"/>
                </a:solidFill>
                <a:latin typeface="Times New Roman" pitchFamily="18" charset="0"/>
                <a:cs typeface="Times New Roman" pitchFamily="18" charset="0"/>
              </a:rPr>
              <a:t>, </a:t>
            </a:r>
            <a:r>
              <a:rPr lang="en-US" sz="1400" dirty="0">
                <a:solidFill>
                  <a:srgbClr val="002060"/>
                </a:solidFill>
                <a:latin typeface="Times New Roman" pitchFamily="18" charset="0"/>
                <a:cs typeface="Times New Roman" pitchFamily="18" charset="0"/>
              </a:rPr>
              <a:t>WebDriver, Robot framework</a:t>
            </a:r>
            <a:r>
              <a:rPr lang="en-US" sz="1400" b="1" dirty="0">
                <a:solidFill>
                  <a:srgbClr val="FF0000"/>
                </a:solidFill>
                <a:latin typeface="Times New Roman" pitchFamily="18" charset="0"/>
                <a:cs typeface="Times New Roman" pitchFamily="18" charset="0"/>
              </a:rPr>
              <a:t>,</a:t>
            </a:r>
            <a:r>
              <a:rPr lang="en-US" sz="1400" dirty="0">
                <a:solidFill>
                  <a:srgbClr val="002060"/>
                </a:solidFill>
                <a:latin typeface="Times New Roman" pitchFamily="18" charset="0"/>
                <a:cs typeface="Times New Roman" pitchFamily="18" charset="0"/>
              </a:rPr>
              <a:t> JMeter,  </a:t>
            </a:r>
            <a:r>
              <a:rPr lang="en-US" sz="1600" dirty="0">
                <a:latin typeface="Times New Roman" pitchFamily="18" charset="0"/>
                <a:cs typeface="Times New Roman" pitchFamily="18" charset="0"/>
              </a:rPr>
              <a:t>VueJS, React</a:t>
            </a:r>
            <a:r>
              <a:rPr lang="en-US" sz="1400" dirty="0">
                <a:solidFill>
                  <a:srgbClr val="002060"/>
                </a:solidFill>
                <a:latin typeface="Times New Roman" pitchFamily="18" charset="0"/>
                <a:cs typeface="Times New Roman" pitchFamily="18" charset="0"/>
              </a:rPr>
              <a:t>, ReactNative, Micro Frotend using React, Micro Frontend using Angular, FLUTTER, Apache Cordova, KnockoutJS, OJET, Vue, Bootstrap,  BI, Tableau, Power BI, ELK Stack (ElasticSearch, Logstash, Kibana), ANT, Maven, Gradle, Perl, CGI Perl, Unix Shell scripting, REDIS, DevOps, CI/CD, Jenkins, Scala, Kafka, Spark, Hadoop, Hive, DevOps, Docker, Kubernetes, Profiler, Google Cloud Platform, AWS, Azure, AI.</a:t>
            </a:r>
          </a:p>
        </p:txBody>
      </p:sp>
      <p:pic>
        <p:nvPicPr>
          <p:cNvPr id="6" name="Picture 5">
            <a:extLst>
              <a:ext uri="{FF2B5EF4-FFF2-40B4-BE49-F238E27FC236}">
                <a16:creationId xmlns:a16="http://schemas.microsoft.com/office/drawing/2014/main" id="{6FE3B90C-A1F6-EA98-D1B0-2206B180BD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6336" y="734242"/>
            <a:ext cx="1368152" cy="1368152"/>
          </a:xfrm>
          <a:prstGeom prst="rect">
            <a:avLst/>
          </a:prstGeom>
        </p:spPr>
      </p:pic>
    </p:spTree>
    <p:extLst>
      <p:ext uri="{BB962C8B-B14F-4D97-AF65-F5344CB8AC3E}">
        <p14:creationId xmlns:p14="http://schemas.microsoft.com/office/powerpoint/2010/main" val="11191142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848" y="-243408"/>
            <a:ext cx="8229600" cy="1143000"/>
          </a:xfrm>
        </p:spPr>
        <p:txBody>
          <a:bodyPr/>
          <a:lstStyle/>
          <a:p>
            <a:r>
              <a:rPr lang="en-US" dirty="0">
                <a:latin typeface="Times New Roman" pitchFamily="18" charset="0"/>
                <a:cs typeface="Times New Roman" pitchFamily="18" charset="0"/>
              </a:rPr>
              <a:t>Prestigious clientele</a:t>
            </a:r>
          </a:p>
        </p:txBody>
      </p:sp>
      <p:sp>
        <p:nvSpPr>
          <p:cNvPr id="3" name="Content Placeholder 2"/>
          <p:cNvSpPr>
            <a:spLocks noGrp="1"/>
          </p:cNvSpPr>
          <p:nvPr>
            <p:ph idx="1"/>
          </p:nvPr>
        </p:nvSpPr>
        <p:spPr>
          <a:xfrm>
            <a:off x="457200" y="764704"/>
            <a:ext cx="4186808" cy="5328592"/>
          </a:xfrm>
        </p:spPr>
        <p:style>
          <a:lnRef idx="2">
            <a:schemeClr val="accent6"/>
          </a:lnRef>
          <a:fillRef idx="1">
            <a:schemeClr val="lt1"/>
          </a:fillRef>
          <a:effectRef idx="0">
            <a:schemeClr val="accent6"/>
          </a:effectRef>
          <a:fontRef idx="minor">
            <a:schemeClr val="dk1"/>
          </a:fontRef>
        </p:style>
        <p:txBody>
          <a:bodyPr>
            <a:normAutofit fontScale="62500" lnSpcReduction="20000"/>
          </a:bodyPr>
          <a:lstStyle/>
          <a:p>
            <a:pPr marL="742950" indent="-742950">
              <a:lnSpc>
                <a:spcPct val="120000"/>
              </a:lnSpc>
              <a:spcBef>
                <a:spcPct val="20000"/>
              </a:spcBef>
              <a:buFont typeface="+mj-lt"/>
              <a:buAutoNum type="arabicPeriod"/>
            </a:pPr>
            <a:r>
              <a:rPr lang="en-US" sz="3400" baseline="-25000" dirty="0">
                <a:solidFill>
                  <a:schemeClr val="tx1"/>
                </a:solidFill>
                <a:latin typeface="Times New Roman" pitchFamily="18" charset="0"/>
                <a:cs typeface="Times New Roman" pitchFamily="18" charset="0"/>
              </a:rPr>
              <a:t>Oracle, OU, OFSS (India, USA, Japan)</a:t>
            </a:r>
          </a:p>
          <a:p>
            <a:pPr marL="742950" indent="-742950">
              <a:lnSpc>
                <a:spcPct val="120000"/>
              </a:lnSpc>
              <a:spcBef>
                <a:spcPct val="20000"/>
              </a:spcBef>
              <a:buFont typeface="+mj-lt"/>
              <a:buAutoNum type="arabicPeriod"/>
            </a:pPr>
            <a:r>
              <a:rPr lang="en-US" sz="3400" baseline="-25000" dirty="0">
                <a:solidFill>
                  <a:schemeClr val="tx1"/>
                </a:solidFill>
                <a:latin typeface="Times New Roman" pitchFamily="18" charset="0"/>
                <a:cs typeface="Times New Roman" pitchFamily="18" charset="0"/>
              </a:rPr>
              <a:t>Microfocus (India, USA) / OpenText </a:t>
            </a:r>
            <a:endParaRPr lang="en-US" sz="3400" b="1" baseline="-25000" dirty="0">
              <a:solidFill>
                <a:srgbClr val="FF0000"/>
              </a:solidFill>
              <a:latin typeface="Times New Roman" pitchFamily="18" charset="0"/>
              <a:cs typeface="Times New Roman" pitchFamily="18" charset="0"/>
            </a:endParaRPr>
          </a:p>
          <a:p>
            <a:pPr marL="742950" indent="-742950">
              <a:lnSpc>
                <a:spcPct val="120000"/>
              </a:lnSpc>
              <a:spcBef>
                <a:spcPct val="20000"/>
              </a:spcBef>
              <a:buFont typeface="+mj-lt"/>
              <a:buAutoNum type="arabicPeriod"/>
            </a:pPr>
            <a:r>
              <a:rPr lang="en-US" sz="3400" baseline="-25000" dirty="0">
                <a:solidFill>
                  <a:schemeClr val="tx1"/>
                </a:solidFill>
                <a:latin typeface="Times New Roman" pitchFamily="18" charset="0"/>
                <a:cs typeface="Times New Roman" pitchFamily="18" charset="0"/>
              </a:rPr>
              <a:t>UST Global – IN, US, Mexico</a:t>
            </a:r>
          </a:p>
          <a:p>
            <a:pPr marL="742950" indent="-742950">
              <a:lnSpc>
                <a:spcPct val="120000"/>
              </a:lnSpc>
              <a:spcBef>
                <a:spcPct val="20000"/>
              </a:spcBef>
              <a:buFont typeface="+mj-lt"/>
              <a:buAutoNum type="arabicPeriod"/>
            </a:pPr>
            <a:r>
              <a:rPr lang="en-US" sz="3400" baseline="-25000" dirty="0">
                <a:solidFill>
                  <a:schemeClr val="tx1"/>
                </a:solidFill>
                <a:latin typeface="Times New Roman" pitchFamily="18" charset="0"/>
                <a:cs typeface="Times New Roman" pitchFamily="18" charset="0"/>
              </a:rPr>
              <a:t>CFG Bank, Casablanca, Morocco</a:t>
            </a:r>
          </a:p>
          <a:p>
            <a:pPr marL="742950" indent="-742950">
              <a:lnSpc>
                <a:spcPct val="120000"/>
              </a:lnSpc>
              <a:spcBef>
                <a:spcPct val="20000"/>
              </a:spcBef>
              <a:buFont typeface="+mj-lt"/>
              <a:buAutoNum type="arabicPeriod"/>
            </a:pPr>
            <a:r>
              <a:rPr lang="en-US" sz="3400" baseline="-25000" dirty="0">
                <a:solidFill>
                  <a:schemeClr val="tx1"/>
                </a:solidFill>
                <a:latin typeface="Times New Roman" pitchFamily="18" charset="0"/>
                <a:cs typeface="Times New Roman" pitchFamily="18" charset="0"/>
              </a:rPr>
              <a:t>Dashen Bank, Addis Ababa, Ethiopia</a:t>
            </a:r>
          </a:p>
          <a:p>
            <a:pPr marL="742950" indent="-742950">
              <a:lnSpc>
                <a:spcPct val="120000"/>
              </a:lnSpc>
              <a:spcBef>
                <a:spcPct val="20000"/>
              </a:spcBef>
              <a:buFont typeface="+mj-lt"/>
              <a:buAutoNum type="arabicPeriod"/>
            </a:pPr>
            <a:r>
              <a:rPr lang="en-US" sz="3400" baseline="-25000" dirty="0">
                <a:latin typeface="Times New Roman" pitchFamily="18" charset="0"/>
                <a:cs typeface="Times New Roman" pitchFamily="18" charset="0"/>
              </a:rPr>
              <a:t>MERCEDES BENZ</a:t>
            </a:r>
          </a:p>
          <a:p>
            <a:pPr marL="742950" indent="-742950">
              <a:lnSpc>
                <a:spcPct val="120000"/>
              </a:lnSpc>
              <a:spcBef>
                <a:spcPct val="20000"/>
              </a:spcBef>
              <a:buFont typeface="+mj-lt"/>
              <a:buAutoNum type="arabicPeriod"/>
            </a:pPr>
            <a:r>
              <a:rPr lang="en-US" sz="3400" baseline="-25000" dirty="0">
                <a:latin typeface="Times New Roman" pitchFamily="18" charset="0"/>
                <a:cs typeface="Times New Roman" pitchFamily="18" charset="0"/>
              </a:rPr>
              <a:t>AMAZON</a:t>
            </a:r>
          </a:p>
          <a:p>
            <a:pPr marL="742950" indent="-742950">
              <a:lnSpc>
                <a:spcPct val="120000"/>
              </a:lnSpc>
              <a:spcBef>
                <a:spcPct val="20000"/>
              </a:spcBef>
              <a:buFont typeface="+mj-lt"/>
              <a:buAutoNum type="arabicPeriod"/>
            </a:pPr>
            <a:r>
              <a:rPr lang="en-US" sz="3400" baseline="-25000" dirty="0">
                <a:latin typeface="Times New Roman" pitchFamily="18" charset="0"/>
                <a:cs typeface="Times New Roman" pitchFamily="18" charset="0"/>
              </a:rPr>
              <a:t>JP Morgan</a:t>
            </a:r>
          </a:p>
          <a:p>
            <a:pPr marL="742950" indent="-742950">
              <a:lnSpc>
                <a:spcPct val="120000"/>
              </a:lnSpc>
              <a:spcBef>
                <a:spcPct val="20000"/>
              </a:spcBef>
              <a:buFont typeface="+mj-lt"/>
              <a:buAutoNum type="arabicPeriod"/>
            </a:pPr>
            <a:r>
              <a:rPr lang="en-US" sz="3400" baseline="-25000" dirty="0">
                <a:latin typeface="Times New Roman" pitchFamily="18" charset="0"/>
                <a:cs typeface="Times New Roman" pitchFamily="18" charset="0"/>
              </a:rPr>
              <a:t>SAP</a:t>
            </a:r>
          </a:p>
          <a:p>
            <a:pPr marL="742950" indent="-742950">
              <a:lnSpc>
                <a:spcPct val="120000"/>
              </a:lnSpc>
              <a:spcBef>
                <a:spcPct val="20000"/>
              </a:spcBef>
              <a:buFont typeface="+mj-lt"/>
              <a:buAutoNum type="arabicPeriod"/>
            </a:pPr>
            <a:r>
              <a:rPr lang="en-US" sz="3400" baseline="-25000" dirty="0">
                <a:latin typeface="Times New Roman" pitchFamily="18" charset="0"/>
                <a:cs typeface="Times New Roman" pitchFamily="18" charset="0"/>
              </a:rPr>
              <a:t>IBM</a:t>
            </a:r>
          </a:p>
          <a:p>
            <a:pPr marL="742950" indent="-742950">
              <a:lnSpc>
                <a:spcPct val="120000"/>
              </a:lnSpc>
              <a:spcBef>
                <a:spcPct val="20000"/>
              </a:spcBef>
              <a:buFont typeface="+mj-lt"/>
              <a:buAutoNum type="arabicPeriod"/>
            </a:pPr>
            <a:r>
              <a:rPr lang="en-US" sz="3400" baseline="-25000" dirty="0">
                <a:latin typeface="Times New Roman" pitchFamily="18" charset="0"/>
                <a:cs typeface="Times New Roman" pitchFamily="18" charset="0"/>
              </a:rPr>
              <a:t>L &amp; T</a:t>
            </a:r>
          </a:p>
          <a:p>
            <a:pPr marL="742950" indent="-742950">
              <a:lnSpc>
                <a:spcPct val="120000"/>
              </a:lnSpc>
              <a:spcBef>
                <a:spcPct val="20000"/>
              </a:spcBef>
              <a:buFont typeface="+mj-lt"/>
              <a:buAutoNum type="arabicPeriod"/>
            </a:pPr>
            <a:r>
              <a:rPr lang="en-US" sz="3400" baseline="-25000" dirty="0">
                <a:solidFill>
                  <a:schemeClr val="tx1"/>
                </a:solidFill>
                <a:latin typeface="Times New Roman" pitchFamily="18" charset="0"/>
                <a:cs typeface="Times New Roman" pitchFamily="18" charset="0"/>
              </a:rPr>
              <a:t>E &amp; Y</a:t>
            </a:r>
          </a:p>
          <a:p>
            <a:pPr marL="742950" indent="-742950">
              <a:lnSpc>
                <a:spcPct val="120000"/>
              </a:lnSpc>
              <a:spcBef>
                <a:spcPct val="20000"/>
              </a:spcBef>
              <a:buFont typeface="+mj-lt"/>
              <a:buAutoNum type="arabicPeriod"/>
            </a:pPr>
            <a:r>
              <a:rPr lang="en-US" sz="3400" baseline="-25000" dirty="0">
                <a:latin typeface="Times New Roman" pitchFamily="18" charset="0"/>
                <a:cs typeface="Times New Roman" pitchFamily="18" charset="0"/>
              </a:rPr>
              <a:t>Siemens (NodeJS)</a:t>
            </a:r>
          </a:p>
          <a:p>
            <a:pPr marL="742950" indent="-742950">
              <a:lnSpc>
                <a:spcPct val="120000"/>
              </a:lnSpc>
              <a:spcBef>
                <a:spcPct val="20000"/>
              </a:spcBef>
              <a:buFont typeface="+mj-lt"/>
              <a:buAutoNum type="arabicPeriod"/>
            </a:pPr>
            <a:r>
              <a:rPr lang="en-US" sz="3400" baseline="-25000" dirty="0">
                <a:latin typeface="Times New Roman" pitchFamily="18" charset="0"/>
                <a:cs typeface="Times New Roman" pitchFamily="18" charset="0"/>
              </a:rPr>
              <a:t>Deloitte</a:t>
            </a:r>
          </a:p>
          <a:p>
            <a:pPr marL="742950" indent="-742950">
              <a:lnSpc>
                <a:spcPct val="120000"/>
              </a:lnSpc>
              <a:spcBef>
                <a:spcPct val="20000"/>
              </a:spcBef>
              <a:buFont typeface="+mj-lt"/>
              <a:buAutoNum type="arabicPeriod"/>
            </a:pPr>
            <a:r>
              <a:rPr lang="en-US" sz="3400" baseline="-25000" dirty="0">
                <a:latin typeface="Times New Roman" pitchFamily="18" charset="0"/>
                <a:cs typeface="Times New Roman" pitchFamily="18" charset="0"/>
              </a:rPr>
              <a:t>PAYTM</a:t>
            </a:r>
          </a:p>
          <a:p>
            <a:pPr marL="742950" indent="-742950">
              <a:lnSpc>
                <a:spcPct val="120000"/>
              </a:lnSpc>
              <a:spcBef>
                <a:spcPct val="20000"/>
              </a:spcBef>
              <a:buFont typeface="+mj-lt"/>
              <a:buAutoNum type="arabicPeriod"/>
            </a:pPr>
            <a:r>
              <a:rPr lang="en-US" sz="3400" baseline="-25000" dirty="0">
                <a:latin typeface="Times New Roman" pitchFamily="18" charset="0"/>
                <a:cs typeface="Times New Roman" pitchFamily="18" charset="0"/>
              </a:rPr>
              <a:t>PAYPAL</a:t>
            </a:r>
          </a:p>
          <a:p>
            <a:pPr marL="742950" indent="-742950">
              <a:lnSpc>
                <a:spcPct val="120000"/>
              </a:lnSpc>
              <a:spcBef>
                <a:spcPct val="20000"/>
              </a:spcBef>
              <a:buFont typeface="+mj-lt"/>
              <a:buAutoNum type="arabicPeriod"/>
            </a:pPr>
            <a:r>
              <a:rPr lang="en-US" sz="3400" baseline="-25000" dirty="0">
                <a:latin typeface="Times New Roman" pitchFamily="18" charset="0"/>
                <a:cs typeface="Times New Roman" pitchFamily="18" charset="0"/>
              </a:rPr>
              <a:t>PWC (Price Water Coopers)</a:t>
            </a:r>
          </a:p>
          <a:p>
            <a:pPr marL="742950" indent="-742950">
              <a:lnSpc>
                <a:spcPct val="120000"/>
              </a:lnSpc>
              <a:spcBef>
                <a:spcPct val="20000"/>
              </a:spcBef>
              <a:buFont typeface="+mj-lt"/>
              <a:buAutoNum type="arabicPeriod"/>
            </a:pPr>
            <a:r>
              <a:rPr lang="en-US" sz="3400" baseline="-25000" dirty="0">
                <a:latin typeface="Times New Roman" pitchFamily="18" charset="0"/>
                <a:cs typeface="Times New Roman" pitchFamily="18" charset="0"/>
              </a:rPr>
              <a:t>FlipKart</a:t>
            </a:r>
          </a:p>
          <a:p>
            <a:pPr marL="742950" indent="-742950">
              <a:lnSpc>
                <a:spcPct val="120000"/>
              </a:lnSpc>
              <a:spcBef>
                <a:spcPct val="20000"/>
              </a:spcBef>
              <a:buFont typeface="+mj-lt"/>
              <a:buAutoNum type="arabicPeriod"/>
            </a:pPr>
            <a:r>
              <a:rPr lang="en-US" sz="3400" baseline="-25000" dirty="0">
                <a:latin typeface="Times New Roman" pitchFamily="18" charset="0"/>
                <a:cs typeface="Times New Roman" pitchFamily="18" charset="0"/>
              </a:rPr>
              <a:t>SAPIENT</a:t>
            </a:r>
          </a:p>
          <a:p>
            <a:pPr marL="742950" indent="-742950">
              <a:lnSpc>
                <a:spcPct val="120000"/>
              </a:lnSpc>
              <a:spcBef>
                <a:spcPct val="20000"/>
              </a:spcBef>
              <a:buFont typeface="+mj-lt"/>
              <a:buAutoNum type="arabicPeriod"/>
            </a:pPr>
            <a:r>
              <a:rPr lang="en-US" sz="3400" baseline="-25000" dirty="0">
                <a:latin typeface="Times New Roman" pitchFamily="18" charset="0"/>
                <a:cs typeface="Times New Roman" pitchFamily="18" charset="0"/>
              </a:rPr>
              <a:t>TCS</a:t>
            </a:r>
          </a:p>
          <a:p>
            <a:pPr marL="342900" indent="-342900">
              <a:lnSpc>
                <a:spcPct val="120000"/>
              </a:lnSpc>
              <a:spcBef>
                <a:spcPct val="20000"/>
              </a:spcBef>
              <a:buFont typeface="Arial" pitchFamily="34" charset="0"/>
              <a:buChar char="•"/>
            </a:pPr>
            <a:endParaRPr lang="en-US" sz="2400" baseline="-25000" dirty="0">
              <a:latin typeface="Times New Roman" pitchFamily="18" charset="0"/>
              <a:cs typeface="Times New Roman" pitchFamily="18" charset="0"/>
            </a:endParaRPr>
          </a:p>
          <a:p>
            <a:pPr marL="82296" indent="0">
              <a:buNone/>
            </a:pPr>
            <a:endParaRPr lang="en-US" sz="1600" baseline="-25000" dirty="0">
              <a:latin typeface="Times New Roman" pitchFamily="18" charset="0"/>
              <a:cs typeface="Times New Roman" pitchFamily="18" charset="0"/>
            </a:endParaRPr>
          </a:p>
          <a:p>
            <a:endParaRPr lang="en-US" sz="1600" baseline="-250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F920EB92-6F84-4A9E-9A59-D2D5AB212173}" type="slidenum">
              <a:rPr lang="en-IN" smtClean="0"/>
              <a:pPr/>
              <a:t>2</a:t>
            </a:fld>
            <a:endParaRPr lang="en-IN"/>
          </a:p>
        </p:txBody>
      </p:sp>
      <p:sp>
        <p:nvSpPr>
          <p:cNvPr id="5" name="Content Placeholder 2"/>
          <p:cNvSpPr txBox="1">
            <a:spLocks/>
          </p:cNvSpPr>
          <p:nvPr/>
        </p:nvSpPr>
        <p:spPr>
          <a:xfrm>
            <a:off x="4860032" y="764704"/>
            <a:ext cx="3851920" cy="5328592"/>
          </a:xfrm>
          <a:prstGeom prst="rect">
            <a:avLst/>
          </a:prstGeom>
        </p:spPr>
        <p:style>
          <a:lnRef idx="2">
            <a:schemeClr val="accent6"/>
          </a:lnRef>
          <a:fillRef idx="1">
            <a:schemeClr val="lt1"/>
          </a:fillRef>
          <a:effectRef idx="0">
            <a:schemeClr val="accent6"/>
          </a:effectRef>
          <a:fontRef idx="minor">
            <a:schemeClr val="dk1"/>
          </a:fontRef>
        </p:style>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chemeClr val="accent1"/>
              </a:buClr>
              <a:buSzPct val="80000"/>
              <a:buFont typeface="+mj-lt"/>
              <a:buAutoNum type="arabicPeriod" startAt="20"/>
            </a:pPr>
            <a:r>
              <a:rPr lang="en-US" sz="1700" dirty="0">
                <a:latin typeface="Times New Roman" pitchFamily="18" charset="0"/>
                <a:cs typeface="Times New Roman" pitchFamily="18" charset="0"/>
              </a:rPr>
              <a:t>Harman</a:t>
            </a:r>
          </a:p>
          <a:p>
            <a:pPr>
              <a:buClr>
                <a:schemeClr val="accent1"/>
              </a:buClr>
              <a:buSzPct val="80000"/>
              <a:buFont typeface="+mj-lt"/>
              <a:buAutoNum type="arabicPeriod" startAt="20"/>
            </a:pPr>
            <a:r>
              <a:rPr lang="en-US" sz="1700" dirty="0">
                <a:latin typeface="Times New Roman" pitchFamily="18" charset="0"/>
                <a:cs typeface="Times New Roman" pitchFamily="18" charset="0"/>
              </a:rPr>
              <a:t>Profinch</a:t>
            </a:r>
          </a:p>
          <a:p>
            <a:pPr>
              <a:buClr>
                <a:schemeClr val="accent1"/>
              </a:buClr>
              <a:buSzPct val="80000"/>
              <a:buFont typeface="+mj-lt"/>
              <a:buAutoNum type="arabicPeriod" startAt="20"/>
            </a:pPr>
            <a:r>
              <a:rPr lang="en-US" sz="1700" dirty="0">
                <a:latin typeface="Times New Roman" pitchFamily="18" charset="0"/>
                <a:cs typeface="Times New Roman" pitchFamily="18" charset="0"/>
              </a:rPr>
              <a:t>DXC</a:t>
            </a:r>
          </a:p>
          <a:p>
            <a:pPr>
              <a:buClr>
                <a:schemeClr val="accent1"/>
              </a:buClr>
              <a:buSzPct val="80000"/>
              <a:buFont typeface="+mj-lt"/>
              <a:buAutoNum type="arabicPeriod" startAt="20"/>
            </a:pPr>
            <a:r>
              <a:rPr lang="en-US" sz="1700" dirty="0">
                <a:latin typeface="Times New Roman" pitchFamily="18" charset="0"/>
                <a:cs typeface="Times New Roman" pitchFamily="18" charset="0"/>
              </a:rPr>
              <a:t>Societe Generale (French based)</a:t>
            </a:r>
          </a:p>
          <a:p>
            <a:pPr>
              <a:buClr>
                <a:schemeClr val="accent1"/>
              </a:buClr>
              <a:buSzPct val="80000"/>
              <a:buFont typeface="+mj-lt"/>
              <a:buAutoNum type="arabicPeriod" startAt="20"/>
            </a:pPr>
            <a:r>
              <a:rPr lang="en-US" sz="1700" dirty="0">
                <a:latin typeface="Times New Roman" pitchFamily="18" charset="0"/>
                <a:cs typeface="Times New Roman" pitchFamily="18" charset="0"/>
              </a:rPr>
              <a:t>Siemens</a:t>
            </a:r>
          </a:p>
          <a:p>
            <a:pPr>
              <a:buClr>
                <a:schemeClr val="accent1"/>
              </a:buClr>
              <a:buSzPct val="80000"/>
              <a:buFont typeface="+mj-lt"/>
              <a:buAutoNum type="arabicPeriod" startAt="20"/>
            </a:pPr>
            <a:r>
              <a:rPr lang="en-US" sz="1700" dirty="0">
                <a:latin typeface="Times New Roman" pitchFamily="18" charset="0"/>
                <a:cs typeface="Times New Roman" pitchFamily="18" charset="0"/>
              </a:rPr>
              <a:t>IEEE - USA</a:t>
            </a:r>
          </a:p>
          <a:p>
            <a:pPr>
              <a:buClr>
                <a:schemeClr val="accent1"/>
              </a:buClr>
              <a:buSzPct val="80000"/>
              <a:buFont typeface="+mj-lt"/>
              <a:buAutoNum type="arabicPeriod" startAt="20"/>
            </a:pPr>
            <a:r>
              <a:rPr lang="en-US" sz="1700" dirty="0">
                <a:latin typeface="Times New Roman" pitchFamily="18" charset="0"/>
                <a:cs typeface="Times New Roman" pitchFamily="18" charset="0"/>
              </a:rPr>
              <a:t>Mahindra comviva</a:t>
            </a:r>
          </a:p>
          <a:p>
            <a:pPr>
              <a:buClr>
                <a:schemeClr val="accent1"/>
              </a:buClr>
              <a:buSzPct val="80000"/>
              <a:buFont typeface="+mj-lt"/>
              <a:buAutoNum type="arabicPeriod" startAt="20"/>
            </a:pPr>
            <a:r>
              <a:rPr lang="en-US" sz="1700" dirty="0">
                <a:latin typeface="Times New Roman" pitchFamily="18" charset="0"/>
                <a:cs typeface="Times New Roman" pitchFamily="18" charset="0"/>
              </a:rPr>
              <a:t>CTS</a:t>
            </a:r>
          </a:p>
          <a:p>
            <a:pPr>
              <a:buClr>
                <a:schemeClr val="accent1"/>
              </a:buClr>
              <a:buSzPct val="80000"/>
              <a:buFont typeface="+mj-lt"/>
              <a:buAutoNum type="arabicPeriod" startAt="20"/>
            </a:pPr>
            <a:r>
              <a:rPr lang="en-US" sz="1700" dirty="0">
                <a:latin typeface="Times New Roman" pitchFamily="18" charset="0"/>
                <a:cs typeface="Times New Roman" pitchFamily="18" charset="0"/>
              </a:rPr>
              <a:t>Vodafone</a:t>
            </a:r>
          </a:p>
          <a:p>
            <a:pPr>
              <a:buClr>
                <a:schemeClr val="accent1"/>
              </a:buClr>
              <a:buSzPct val="80000"/>
              <a:buFont typeface="+mj-lt"/>
              <a:buAutoNum type="arabicPeriod" startAt="20"/>
            </a:pPr>
            <a:r>
              <a:rPr lang="en-US" sz="1700" dirty="0">
                <a:latin typeface="Times New Roman" pitchFamily="18" charset="0"/>
                <a:cs typeface="Times New Roman" pitchFamily="18" charset="0"/>
              </a:rPr>
              <a:t>Lowe’s</a:t>
            </a:r>
          </a:p>
          <a:p>
            <a:pPr>
              <a:buClr>
                <a:schemeClr val="accent1"/>
              </a:buClr>
              <a:buSzPct val="80000"/>
              <a:buFont typeface="+mj-lt"/>
              <a:buAutoNum type="arabicPeriod" startAt="20"/>
            </a:pPr>
            <a:r>
              <a:rPr lang="en-US" sz="1700" dirty="0">
                <a:latin typeface="Times New Roman" pitchFamily="18" charset="0"/>
                <a:cs typeface="Times New Roman" pitchFamily="18" charset="0"/>
              </a:rPr>
              <a:t>Thoughtfocus</a:t>
            </a:r>
          </a:p>
          <a:p>
            <a:pPr>
              <a:buClr>
                <a:schemeClr val="accent1"/>
              </a:buClr>
              <a:buSzPct val="80000"/>
              <a:buFont typeface="+mj-lt"/>
              <a:buAutoNum type="arabicPeriod" startAt="20"/>
            </a:pPr>
            <a:r>
              <a:rPr lang="en-US" sz="1700" dirty="0">
                <a:latin typeface="Times New Roman" pitchFamily="18" charset="0"/>
                <a:cs typeface="Times New Roman" pitchFamily="18" charset="0"/>
              </a:rPr>
              <a:t>Nous </a:t>
            </a:r>
            <a:r>
              <a:rPr lang="en-US" sz="1700">
                <a:latin typeface="Times New Roman" pitchFamily="18" charset="0"/>
                <a:cs typeface="Times New Roman" pitchFamily="18" charset="0"/>
              </a:rPr>
              <a:t>Infosystems </a:t>
            </a:r>
            <a:r>
              <a:rPr lang="en-US" sz="1800" b="1" baseline="-25000">
                <a:solidFill>
                  <a:srgbClr val="FF0000"/>
                </a:solidFill>
                <a:latin typeface="Times New Roman" pitchFamily="18" charset="0"/>
                <a:cs typeface="Times New Roman" pitchFamily="18" charset="0"/>
              </a:rPr>
              <a:t> </a:t>
            </a:r>
            <a:endParaRPr lang="en-US" sz="1700" dirty="0">
              <a:latin typeface="Times New Roman" pitchFamily="18" charset="0"/>
              <a:cs typeface="Times New Roman" pitchFamily="18" charset="0"/>
            </a:endParaRPr>
          </a:p>
          <a:p>
            <a:pPr>
              <a:buClr>
                <a:schemeClr val="accent1"/>
              </a:buClr>
              <a:buSzPct val="80000"/>
              <a:buFont typeface="+mj-lt"/>
              <a:buAutoNum type="arabicPeriod" startAt="20"/>
            </a:pPr>
            <a:r>
              <a:rPr lang="en-US" sz="1700" dirty="0">
                <a:latin typeface="Times New Roman" pitchFamily="18" charset="0"/>
                <a:cs typeface="Times New Roman" pitchFamily="18" charset="0"/>
              </a:rPr>
              <a:t>XMPLAR</a:t>
            </a:r>
          </a:p>
          <a:p>
            <a:pPr>
              <a:buClr>
                <a:schemeClr val="accent1"/>
              </a:buClr>
              <a:buSzPct val="80000"/>
              <a:buFont typeface="+mj-lt"/>
              <a:buAutoNum type="arabicPeriod" startAt="20"/>
            </a:pPr>
            <a:r>
              <a:rPr lang="en-US" sz="1700" dirty="0">
                <a:latin typeface="Times New Roman" pitchFamily="18" charset="0"/>
                <a:cs typeface="Times New Roman" pitchFamily="18" charset="0"/>
              </a:rPr>
              <a:t>Optum Global Solutions</a:t>
            </a:r>
          </a:p>
          <a:p>
            <a:pPr>
              <a:buClr>
                <a:schemeClr val="accent1"/>
              </a:buClr>
              <a:buSzPct val="80000"/>
              <a:buFont typeface="+mj-lt"/>
              <a:buAutoNum type="arabicPeriod" startAt="20"/>
            </a:pPr>
            <a:r>
              <a:rPr lang="en-US" sz="1700" dirty="0">
                <a:latin typeface="Times New Roman" pitchFamily="18" charset="0"/>
                <a:cs typeface="Times New Roman" pitchFamily="18" charset="0"/>
              </a:rPr>
              <a:t>Pratham Software</a:t>
            </a:r>
          </a:p>
          <a:p>
            <a:pPr>
              <a:buClr>
                <a:schemeClr val="accent1"/>
              </a:buClr>
              <a:buSzPct val="80000"/>
              <a:buFont typeface="+mj-lt"/>
              <a:buAutoNum type="arabicPeriod" startAt="20"/>
            </a:pPr>
            <a:r>
              <a:rPr lang="en-US" sz="1700" dirty="0">
                <a:latin typeface="Times New Roman" pitchFamily="18" charset="0"/>
                <a:cs typeface="Times New Roman" pitchFamily="18" charset="0"/>
              </a:rPr>
              <a:t>Mobily Infotech</a:t>
            </a:r>
          </a:p>
          <a:p>
            <a:pPr>
              <a:buClr>
                <a:schemeClr val="accent1"/>
              </a:buClr>
              <a:buSzPct val="80000"/>
              <a:buFont typeface="+mj-lt"/>
              <a:buAutoNum type="arabicPeriod" startAt="20"/>
            </a:pPr>
            <a:r>
              <a:rPr lang="en-US" sz="1700" dirty="0">
                <a:latin typeface="Times New Roman" pitchFamily="18" charset="0"/>
                <a:cs typeface="Times New Roman" pitchFamily="18" charset="0"/>
              </a:rPr>
              <a:t>AutoLiv</a:t>
            </a:r>
          </a:p>
          <a:p>
            <a:pPr>
              <a:buClr>
                <a:schemeClr val="accent1"/>
              </a:buClr>
              <a:buSzPct val="80000"/>
              <a:buFont typeface="+mj-lt"/>
              <a:buAutoNum type="arabicPeriod" startAt="20"/>
            </a:pPr>
            <a:endParaRPr lang="en-US" sz="1700" dirty="0">
              <a:latin typeface="Times New Roman" pitchFamily="18" charset="0"/>
              <a:cs typeface="Times New Roman" pitchFamily="18" charset="0"/>
            </a:endParaRPr>
          </a:p>
          <a:p>
            <a:pPr marL="0" indent="0">
              <a:buNone/>
            </a:pPr>
            <a:endParaRPr lang="en-US" sz="1700" dirty="0">
              <a:latin typeface="Times New Roman" pitchFamily="18" charset="0"/>
              <a:cs typeface="Times New Roman" pitchFamily="18" charset="0"/>
            </a:endParaRPr>
          </a:p>
        </p:txBody>
      </p:sp>
    </p:spTree>
    <p:extLst>
      <p:ext uri="{BB962C8B-B14F-4D97-AF65-F5344CB8AC3E}">
        <p14:creationId xmlns:p14="http://schemas.microsoft.com/office/powerpoint/2010/main" val="21085745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l="11530" t="18554" r="34663" b="35547"/>
          <a:stretch>
            <a:fillRect/>
          </a:stretch>
        </p:blipFill>
        <p:spPr bwMode="auto">
          <a:xfrm>
            <a:off x="857223" y="1500174"/>
            <a:ext cx="7596747" cy="3643338"/>
          </a:xfrm>
          <a:prstGeom prst="rect">
            <a:avLst/>
          </a:prstGeom>
          <a:noFill/>
          <a:ln w="9525">
            <a:noFill/>
            <a:miter lim="800000"/>
            <a:headEnd/>
            <a:tailEnd/>
          </a:ln>
          <a:effectLst/>
        </p:spPr>
      </p:pic>
      <p:sp>
        <p:nvSpPr>
          <p:cNvPr id="6" name="Title 1"/>
          <p:cNvSpPr>
            <a:spLocks noGrp="1"/>
          </p:cNvSpPr>
          <p:nvPr>
            <p:ph type="title"/>
          </p:nvPr>
        </p:nvSpPr>
        <p:spPr>
          <a:xfrm>
            <a:off x="457200" y="-315416"/>
            <a:ext cx="8229600" cy="1173162"/>
          </a:xfrm>
        </p:spPr>
        <p:txBody>
          <a:bodyPr/>
          <a:lstStyle/>
          <a:p>
            <a:r>
              <a:rPr lang="en-US" sz="4000" b="1" dirty="0">
                <a:latin typeface="Times New Roman" pitchFamily="18" charset="0"/>
                <a:cs typeface="Times New Roman" pitchFamily="18" charset="0"/>
              </a:rPr>
              <a:t>Where I am located in World Map</a:t>
            </a:r>
            <a:r>
              <a:rPr lang="en-US" b="1" dirty="0">
                <a:latin typeface="Times New Roman" pitchFamily="18" charset="0"/>
                <a:cs typeface="Times New Roman" pitchFamily="18" charset="0"/>
              </a:rPr>
              <a:t>?</a:t>
            </a:r>
          </a:p>
        </p:txBody>
      </p:sp>
      <p:sp>
        <p:nvSpPr>
          <p:cNvPr id="7" name="Oval 6"/>
          <p:cNvSpPr/>
          <p:nvPr/>
        </p:nvSpPr>
        <p:spPr>
          <a:xfrm>
            <a:off x="1428728" y="3929066"/>
            <a:ext cx="785818" cy="2857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rgbClr val="FF0000"/>
              </a:solidFill>
            </a:endParaRPr>
          </a:p>
        </p:txBody>
      </p:sp>
    </p:spTree>
    <p:extLst>
      <p:ext uri="{BB962C8B-B14F-4D97-AF65-F5344CB8AC3E}">
        <p14:creationId xmlns:p14="http://schemas.microsoft.com/office/powerpoint/2010/main" val="4292011491"/>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9.jpeg"/></Relationships>
</file>

<file path=ppt/theme/theme1.xml><?xml version="1.0" encoding="utf-8"?>
<a:theme xmlns:a="http://schemas.openxmlformats.org/drawingml/2006/main" name="MG Grey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33690</TotalTime>
  <Words>581</Words>
  <Application>Microsoft Office PowerPoint</Application>
  <PresentationFormat>On-screen Show (4:3)</PresentationFormat>
  <Paragraphs>52</Paragraphs>
  <Slides>3</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vt:i4>
      </vt:variant>
    </vt:vector>
  </HeadingPairs>
  <TitlesOfParts>
    <vt:vector size="13" baseType="lpstr">
      <vt:lpstr>Arial</vt:lpstr>
      <vt:lpstr>Calibri</vt:lpstr>
      <vt:lpstr>Gill Sans MT</vt:lpstr>
      <vt:lpstr>Myriad Web Pro</vt:lpstr>
      <vt:lpstr>Times New Roman</vt:lpstr>
      <vt:lpstr>Verdana</vt:lpstr>
      <vt:lpstr>Wingdings</vt:lpstr>
      <vt:lpstr>Wingdings 2</vt:lpstr>
      <vt:lpstr>MG Grey Theme</vt:lpstr>
      <vt:lpstr>Solstice</vt:lpstr>
      <vt:lpstr>Know Your Trainer: Guru [Gurumurthy ] Director – GS3 Software Pvt. Ltd.</vt:lpstr>
      <vt:lpstr>Prestigious clientele</vt:lpstr>
      <vt:lpstr>Where I am located in World Map?</vt:lpstr>
    </vt:vector>
  </TitlesOfParts>
  <Company>Cisco Systems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Ramani  Venkatesh</dc:creator>
  <cp:lastModifiedBy>Gurumurthy Ramamurthy</cp:lastModifiedBy>
  <cp:revision>867</cp:revision>
  <dcterms:created xsi:type="dcterms:W3CDTF">2014-11-14T08:39:44Z</dcterms:created>
  <dcterms:modified xsi:type="dcterms:W3CDTF">2025-01-09T06:57:21Z</dcterms:modified>
</cp:coreProperties>
</file>